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95" r:id="rId3"/>
    <p:sldId id="263" r:id="rId4"/>
    <p:sldId id="261" r:id="rId5"/>
    <p:sldId id="293" r:id="rId6"/>
    <p:sldId id="287" r:id="rId7"/>
    <p:sldId id="297" r:id="rId8"/>
    <p:sldId id="264" r:id="rId9"/>
    <p:sldId id="288" r:id="rId10"/>
    <p:sldId id="292" r:id="rId11"/>
    <p:sldId id="265" r:id="rId12"/>
    <p:sldId id="29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5639F3-A156-4502-9463-8C7BB4ADC057}">
          <p14:sldIdLst>
            <p14:sldId id="256"/>
            <p14:sldId id="295"/>
            <p14:sldId id="263"/>
            <p14:sldId id="261"/>
            <p14:sldId id="293"/>
            <p14:sldId id="287"/>
            <p14:sldId id="297"/>
          </p14:sldIdLst>
        </p14:section>
        <p14:section name="Untitled Section" id="{6AE40669-1578-4564-9341-741C60D0709C}">
          <p14:sldIdLst>
            <p14:sldId id="264"/>
            <p14:sldId id="288"/>
            <p14:sldId id="292"/>
            <p14:sldId id="265"/>
            <p14:sldId id="29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F9067-2892-4127-A6B2-CD8EF7D11041}" type="doc">
      <dgm:prSet loTypeId="urn:microsoft.com/office/officeart/2005/8/layout/vList2" loCatId="list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D436BB02-9C5E-4047-8FE3-27F43E024EA7}">
      <dgm:prSet/>
      <dgm:spPr/>
      <dgm:t>
        <a:bodyPr/>
        <a:lstStyle/>
        <a:p>
          <a:r>
            <a:rPr lang="en-US" b="0" i="0"/>
            <a:t>Bias is a normal part of human behavior.</a:t>
          </a:r>
          <a:endParaRPr lang="en-US"/>
        </a:p>
      </dgm:t>
    </dgm:pt>
    <dgm:pt modelId="{143290CE-EFD3-49C8-B77C-7B0C4D4C4D1E}" type="parTrans" cxnId="{E4E9169C-B893-442F-9D58-D9BC21C5CB0F}">
      <dgm:prSet/>
      <dgm:spPr/>
      <dgm:t>
        <a:bodyPr/>
        <a:lstStyle/>
        <a:p>
          <a:endParaRPr lang="en-US"/>
        </a:p>
      </dgm:t>
    </dgm:pt>
    <dgm:pt modelId="{734DD971-9468-4915-951F-44B1FE683C68}" type="sibTrans" cxnId="{E4E9169C-B893-442F-9D58-D9BC21C5CB0F}">
      <dgm:prSet/>
      <dgm:spPr/>
      <dgm:t>
        <a:bodyPr/>
        <a:lstStyle/>
        <a:p>
          <a:endParaRPr lang="en-US"/>
        </a:p>
      </dgm:t>
    </dgm:pt>
    <dgm:pt modelId="{A3EEC7F3-06DC-4A3A-8BF4-4E9F8DCD9AFC}">
      <dgm:prSet/>
      <dgm:spPr/>
      <dgm:t>
        <a:bodyPr/>
        <a:lstStyle/>
        <a:p>
          <a:r>
            <a:rPr lang="en-US" b="0" i="0"/>
            <a:t>Making snap decisions helps us survive.</a:t>
          </a:r>
          <a:endParaRPr lang="en-US"/>
        </a:p>
      </dgm:t>
    </dgm:pt>
    <dgm:pt modelId="{645EBC23-00D6-4B52-96C3-1678531D1625}" type="parTrans" cxnId="{98C046B4-5A9F-41AD-B69D-A98D90185C29}">
      <dgm:prSet/>
      <dgm:spPr/>
      <dgm:t>
        <a:bodyPr/>
        <a:lstStyle/>
        <a:p>
          <a:endParaRPr lang="en-US"/>
        </a:p>
      </dgm:t>
    </dgm:pt>
    <dgm:pt modelId="{C72F432D-DC83-4372-A142-ACCA893C442F}" type="sibTrans" cxnId="{98C046B4-5A9F-41AD-B69D-A98D90185C29}">
      <dgm:prSet/>
      <dgm:spPr/>
      <dgm:t>
        <a:bodyPr/>
        <a:lstStyle/>
        <a:p>
          <a:endParaRPr lang="en-US"/>
        </a:p>
      </dgm:t>
    </dgm:pt>
    <dgm:pt modelId="{94CA107C-E9BA-4EED-83AE-5339B9591DF1}">
      <dgm:prSet/>
      <dgm:spPr/>
      <dgm:t>
        <a:bodyPr/>
        <a:lstStyle/>
        <a:p>
          <a:r>
            <a:rPr lang="en-US" b="0" i="0"/>
            <a:t>Human brains need the ability to sort things quickly to make decisions.</a:t>
          </a:r>
          <a:endParaRPr lang="en-US"/>
        </a:p>
      </dgm:t>
    </dgm:pt>
    <dgm:pt modelId="{DBBA6050-64B2-4F9F-95F7-9B148AC03F80}" type="parTrans" cxnId="{ADB10AF1-AB5D-44DA-B0B6-27DED0241BEF}">
      <dgm:prSet/>
      <dgm:spPr/>
      <dgm:t>
        <a:bodyPr/>
        <a:lstStyle/>
        <a:p>
          <a:endParaRPr lang="en-US"/>
        </a:p>
      </dgm:t>
    </dgm:pt>
    <dgm:pt modelId="{35A1145F-562B-4603-8908-D7D3DCD78404}" type="sibTrans" cxnId="{ADB10AF1-AB5D-44DA-B0B6-27DED0241BEF}">
      <dgm:prSet/>
      <dgm:spPr/>
      <dgm:t>
        <a:bodyPr/>
        <a:lstStyle/>
        <a:p>
          <a:endParaRPr lang="en-US"/>
        </a:p>
      </dgm:t>
    </dgm:pt>
    <dgm:pt modelId="{4EA03F00-B957-4586-8CBC-C39FEEB061C3}">
      <dgm:prSet/>
      <dgm:spPr/>
      <dgm:t>
        <a:bodyPr/>
        <a:lstStyle/>
        <a:p>
          <a:r>
            <a:rPr lang="en-US" b="0" i="0"/>
            <a:t>Previous experiences help keep us safe in similar situations.</a:t>
          </a:r>
          <a:endParaRPr lang="en-US"/>
        </a:p>
      </dgm:t>
    </dgm:pt>
    <dgm:pt modelId="{6584AEF7-40D6-45E2-AD8B-DC06CB183369}" type="parTrans" cxnId="{9D417576-D758-4D08-834D-E16FA22BA103}">
      <dgm:prSet/>
      <dgm:spPr/>
      <dgm:t>
        <a:bodyPr/>
        <a:lstStyle/>
        <a:p>
          <a:endParaRPr lang="en-US"/>
        </a:p>
      </dgm:t>
    </dgm:pt>
    <dgm:pt modelId="{139F7952-FECA-4944-9EC2-AE5A0CE6BBEF}" type="sibTrans" cxnId="{9D417576-D758-4D08-834D-E16FA22BA103}">
      <dgm:prSet/>
      <dgm:spPr/>
      <dgm:t>
        <a:bodyPr/>
        <a:lstStyle/>
        <a:p>
          <a:endParaRPr lang="en-US"/>
        </a:p>
      </dgm:t>
    </dgm:pt>
    <dgm:pt modelId="{03E79DCA-7145-4915-AD85-25D3C623F57D}" type="pres">
      <dgm:prSet presAssocID="{4E1F9067-2892-4127-A6B2-CD8EF7D11041}" presName="linear" presStyleCnt="0">
        <dgm:presLayoutVars>
          <dgm:animLvl val="lvl"/>
          <dgm:resizeHandles val="exact"/>
        </dgm:presLayoutVars>
      </dgm:prSet>
      <dgm:spPr/>
    </dgm:pt>
    <dgm:pt modelId="{9347CE3F-E16F-42A4-A08B-C819F980CEB1}" type="pres">
      <dgm:prSet presAssocID="{D436BB02-9C5E-4047-8FE3-27F43E024E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38F48B-400A-4231-9675-F6ECD98318E1}" type="pres">
      <dgm:prSet presAssocID="{734DD971-9468-4915-951F-44B1FE683C68}" presName="spacer" presStyleCnt="0"/>
      <dgm:spPr/>
    </dgm:pt>
    <dgm:pt modelId="{412E7D45-F809-407C-BD89-4F5B5C5926F9}" type="pres">
      <dgm:prSet presAssocID="{A3EEC7F3-06DC-4A3A-8BF4-4E9F8DCD9A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128859-A913-468A-9DC2-E7E308A73E26}" type="pres">
      <dgm:prSet presAssocID="{C72F432D-DC83-4372-A142-ACCA893C442F}" presName="spacer" presStyleCnt="0"/>
      <dgm:spPr/>
    </dgm:pt>
    <dgm:pt modelId="{ACF9B41A-0E39-4B8D-9DA1-D993C4909700}" type="pres">
      <dgm:prSet presAssocID="{94CA107C-E9BA-4EED-83AE-5339B9591D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002832-7960-48D9-B4EC-78FEB1AEC851}" type="pres">
      <dgm:prSet presAssocID="{35A1145F-562B-4603-8908-D7D3DCD78404}" presName="spacer" presStyleCnt="0"/>
      <dgm:spPr/>
    </dgm:pt>
    <dgm:pt modelId="{CE7FA9B7-7135-48DB-8EDD-7DD12E4AACD3}" type="pres">
      <dgm:prSet presAssocID="{4EA03F00-B957-4586-8CBC-C39FEEB061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E83925-3388-45D5-B4A5-7F73A4D1F686}" type="presOf" srcId="{A3EEC7F3-06DC-4A3A-8BF4-4E9F8DCD9AFC}" destId="{412E7D45-F809-407C-BD89-4F5B5C5926F9}" srcOrd="0" destOrd="0" presId="urn:microsoft.com/office/officeart/2005/8/layout/vList2"/>
    <dgm:cxn modelId="{8B49203D-FD78-4E16-8508-70D68F45C403}" type="presOf" srcId="{94CA107C-E9BA-4EED-83AE-5339B9591DF1}" destId="{ACF9B41A-0E39-4B8D-9DA1-D993C4909700}" srcOrd="0" destOrd="0" presId="urn:microsoft.com/office/officeart/2005/8/layout/vList2"/>
    <dgm:cxn modelId="{9B495445-703D-4185-A4E8-7D7AF22FF693}" type="presOf" srcId="{4EA03F00-B957-4586-8CBC-C39FEEB061C3}" destId="{CE7FA9B7-7135-48DB-8EDD-7DD12E4AACD3}" srcOrd="0" destOrd="0" presId="urn:microsoft.com/office/officeart/2005/8/layout/vList2"/>
    <dgm:cxn modelId="{9D417576-D758-4D08-834D-E16FA22BA103}" srcId="{4E1F9067-2892-4127-A6B2-CD8EF7D11041}" destId="{4EA03F00-B957-4586-8CBC-C39FEEB061C3}" srcOrd="3" destOrd="0" parTransId="{6584AEF7-40D6-45E2-AD8B-DC06CB183369}" sibTransId="{139F7952-FECA-4944-9EC2-AE5A0CE6BBEF}"/>
    <dgm:cxn modelId="{9B668682-0DC2-4A61-A102-912F7D045739}" type="presOf" srcId="{4E1F9067-2892-4127-A6B2-CD8EF7D11041}" destId="{03E79DCA-7145-4915-AD85-25D3C623F57D}" srcOrd="0" destOrd="0" presId="urn:microsoft.com/office/officeart/2005/8/layout/vList2"/>
    <dgm:cxn modelId="{E4E9169C-B893-442F-9D58-D9BC21C5CB0F}" srcId="{4E1F9067-2892-4127-A6B2-CD8EF7D11041}" destId="{D436BB02-9C5E-4047-8FE3-27F43E024EA7}" srcOrd="0" destOrd="0" parTransId="{143290CE-EFD3-49C8-B77C-7B0C4D4C4D1E}" sibTransId="{734DD971-9468-4915-951F-44B1FE683C68}"/>
    <dgm:cxn modelId="{389F15A6-3ECB-4B72-896E-D9534CB585F4}" type="presOf" srcId="{D436BB02-9C5E-4047-8FE3-27F43E024EA7}" destId="{9347CE3F-E16F-42A4-A08B-C819F980CEB1}" srcOrd="0" destOrd="0" presId="urn:microsoft.com/office/officeart/2005/8/layout/vList2"/>
    <dgm:cxn modelId="{98C046B4-5A9F-41AD-B69D-A98D90185C29}" srcId="{4E1F9067-2892-4127-A6B2-CD8EF7D11041}" destId="{A3EEC7F3-06DC-4A3A-8BF4-4E9F8DCD9AFC}" srcOrd="1" destOrd="0" parTransId="{645EBC23-00D6-4B52-96C3-1678531D1625}" sibTransId="{C72F432D-DC83-4372-A142-ACCA893C442F}"/>
    <dgm:cxn modelId="{ADB10AF1-AB5D-44DA-B0B6-27DED0241BEF}" srcId="{4E1F9067-2892-4127-A6B2-CD8EF7D11041}" destId="{94CA107C-E9BA-4EED-83AE-5339B9591DF1}" srcOrd="2" destOrd="0" parTransId="{DBBA6050-64B2-4F9F-95F7-9B148AC03F80}" sibTransId="{35A1145F-562B-4603-8908-D7D3DCD78404}"/>
    <dgm:cxn modelId="{0B85A6DA-949E-46D7-9869-165B0334D633}" type="presParOf" srcId="{03E79DCA-7145-4915-AD85-25D3C623F57D}" destId="{9347CE3F-E16F-42A4-A08B-C819F980CEB1}" srcOrd="0" destOrd="0" presId="urn:microsoft.com/office/officeart/2005/8/layout/vList2"/>
    <dgm:cxn modelId="{A298BAA7-0269-402D-A486-CC6DE10FDB12}" type="presParOf" srcId="{03E79DCA-7145-4915-AD85-25D3C623F57D}" destId="{A238F48B-400A-4231-9675-F6ECD98318E1}" srcOrd="1" destOrd="0" presId="urn:microsoft.com/office/officeart/2005/8/layout/vList2"/>
    <dgm:cxn modelId="{2CA991FC-965B-42AB-8BBE-1BCB6E023FD5}" type="presParOf" srcId="{03E79DCA-7145-4915-AD85-25D3C623F57D}" destId="{412E7D45-F809-407C-BD89-4F5B5C5926F9}" srcOrd="2" destOrd="0" presId="urn:microsoft.com/office/officeart/2005/8/layout/vList2"/>
    <dgm:cxn modelId="{9C41054F-B017-41BD-A9AF-CEEE18FA8E1D}" type="presParOf" srcId="{03E79DCA-7145-4915-AD85-25D3C623F57D}" destId="{2E128859-A913-468A-9DC2-E7E308A73E26}" srcOrd="3" destOrd="0" presId="urn:microsoft.com/office/officeart/2005/8/layout/vList2"/>
    <dgm:cxn modelId="{5659077C-4B01-4CD2-8C3D-99CB6EE69BF4}" type="presParOf" srcId="{03E79DCA-7145-4915-AD85-25D3C623F57D}" destId="{ACF9B41A-0E39-4B8D-9DA1-D993C4909700}" srcOrd="4" destOrd="0" presId="urn:microsoft.com/office/officeart/2005/8/layout/vList2"/>
    <dgm:cxn modelId="{71570062-9624-4921-AEEA-0043B38BC878}" type="presParOf" srcId="{03E79DCA-7145-4915-AD85-25D3C623F57D}" destId="{C3002832-7960-48D9-B4EC-78FEB1AEC851}" srcOrd="5" destOrd="0" presId="urn:microsoft.com/office/officeart/2005/8/layout/vList2"/>
    <dgm:cxn modelId="{D680CAC7-DEB6-4311-B538-4176D6B571E5}" type="presParOf" srcId="{03E79DCA-7145-4915-AD85-25D3C623F57D}" destId="{CE7FA9B7-7135-48DB-8EDD-7DD12E4AAC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E72AC-A141-49EC-A8B3-38F4DD1F55D1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CAE8F2-CDA0-4DD4-8DB3-76D985359CBF}">
      <dgm:prSet/>
      <dgm:spPr/>
      <dgm:t>
        <a:bodyPr/>
        <a:lstStyle/>
        <a:p>
          <a:r>
            <a:rPr lang="en-US" b="0" i="0" dirty="0"/>
            <a:t>We view ourselves as fair and impartial.</a:t>
          </a:r>
          <a:endParaRPr lang="en-US" dirty="0"/>
        </a:p>
      </dgm:t>
    </dgm:pt>
    <dgm:pt modelId="{90D1532E-1F6F-4C33-9CDF-D629186811A4}" type="parTrans" cxnId="{5FBC2A7D-DB4F-4706-8014-2EEE7B2CF62B}">
      <dgm:prSet/>
      <dgm:spPr/>
      <dgm:t>
        <a:bodyPr/>
        <a:lstStyle/>
        <a:p>
          <a:endParaRPr lang="en-US"/>
        </a:p>
      </dgm:t>
    </dgm:pt>
    <dgm:pt modelId="{DEA86B2A-CDF9-42D0-9FF3-9F140EC4C6AE}" type="sibTrans" cxnId="{5FBC2A7D-DB4F-4706-8014-2EEE7B2CF62B}">
      <dgm:prSet/>
      <dgm:spPr/>
      <dgm:t>
        <a:bodyPr/>
        <a:lstStyle/>
        <a:p>
          <a:endParaRPr lang="en-US"/>
        </a:p>
      </dgm:t>
    </dgm:pt>
    <dgm:pt modelId="{95723258-DCE8-4AAE-9AFE-480A1379C7A5}">
      <dgm:prSet/>
      <dgm:spPr/>
      <dgm:t>
        <a:bodyPr/>
        <a:lstStyle/>
        <a:p>
          <a:r>
            <a:rPr lang="en-US" b="0" i="0"/>
            <a:t>We believe advancement is merit-based.</a:t>
          </a:r>
          <a:endParaRPr lang="en-US"/>
        </a:p>
      </dgm:t>
    </dgm:pt>
    <dgm:pt modelId="{8FAEB835-8913-4A47-8EA5-A9F3A822767C}" type="parTrans" cxnId="{6D241444-782A-463C-9326-FD7ABB579CBB}">
      <dgm:prSet/>
      <dgm:spPr/>
      <dgm:t>
        <a:bodyPr/>
        <a:lstStyle/>
        <a:p>
          <a:endParaRPr lang="en-US"/>
        </a:p>
      </dgm:t>
    </dgm:pt>
    <dgm:pt modelId="{D0F0A543-5C82-4E73-8CF6-0C3F8180F55F}" type="sibTrans" cxnId="{6D241444-782A-463C-9326-FD7ABB579CBB}">
      <dgm:prSet/>
      <dgm:spPr/>
      <dgm:t>
        <a:bodyPr/>
        <a:lstStyle/>
        <a:p>
          <a:endParaRPr lang="en-US"/>
        </a:p>
      </dgm:t>
    </dgm:pt>
    <dgm:pt modelId="{D01EBCB0-A6FC-4EBA-9E73-D898BF3722D4}">
      <dgm:prSet/>
      <dgm:spPr/>
      <dgm:t>
        <a:bodyPr/>
        <a:lstStyle/>
        <a:p>
          <a:r>
            <a:rPr lang="en-US" b="0" i="0" dirty="0"/>
            <a:t>We admire the competence of some.</a:t>
          </a:r>
          <a:endParaRPr lang="en-US" dirty="0"/>
        </a:p>
      </dgm:t>
    </dgm:pt>
    <dgm:pt modelId="{0AC89D09-DDE1-4B43-8C3B-18D8A88AF07D}" type="parTrans" cxnId="{B1CAAF3C-AE0E-4FE9-A0EA-717F78B84D80}">
      <dgm:prSet/>
      <dgm:spPr/>
      <dgm:t>
        <a:bodyPr/>
        <a:lstStyle/>
        <a:p>
          <a:endParaRPr lang="en-US"/>
        </a:p>
      </dgm:t>
    </dgm:pt>
    <dgm:pt modelId="{F9210D11-9771-429D-87A0-C74E13F2212F}" type="sibTrans" cxnId="{B1CAAF3C-AE0E-4FE9-A0EA-717F78B84D80}">
      <dgm:prSet/>
      <dgm:spPr/>
      <dgm:t>
        <a:bodyPr/>
        <a:lstStyle/>
        <a:p>
          <a:endParaRPr lang="en-US"/>
        </a:p>
      </dgm:t>
    </dgm:pt>
    <dgm:pt modelId="{70CADA0C-4BAD-41D7-BB8B-8C4E3E642DA3}">
      <dgm:prSet/>
      <dgm:spPr/>
      <dgm:t>
        <a:bodyPr/>
        <a:lstStyle/>
        <a:p>
          <a:r>
            <a:rPr lang="en-US" b="0" i="0" dirty="0"/>
            <a:t>We see an atypical event and forget that it is not the norm.</a:t>
          </a:r>
          <a:endParaRPr lang="en-US" dirty="0"/>
        </a:p>
      </dgm:t>
    </dgm:pt>
    <dgm:pt modelId="{CE6318D6-0515-4EE6-AE09-CF6314D7D735}" type="sibTrans" cxnId="{CB9261DE-061F-4F8F-892F-8877DF8E3130}">
      <dgm:prSet/>
      <dgm:spPr/>
      <dgm:t>
        <a:bodyPr/>
        <a:lstStyle/>
        <a:p>
          <a:endParaRPr lang="en-US"/>
        </a:p>
      </dgm:t>
    </dgm:pt>
    <dgm:pt modelId="{C9D46109-6F13-4872-ACE4-269F6D9AC62E}" type="parTrans" cxnId="{CB9261DE-061F-4F8F-892F-8877DF8E3130}">
      <dgm:prSet/>
      <dgm:spPr/>
      <dgm:t>
        <a:bodyPr/>
        <a:lstStyle/>
        <a:p>
          <a:endParaRPr lang="en-US"/>
        </a:p>
      </dgm:t>
    </dgm:pt>
    <dgm:pt modelId="{A6CD4D81-B0E1-42FC-A2B9-A2AF33DF7FEB}" type="pres">
      <dgm:prSet presAssocID="{A1CE72AC-A141-49EC-A8B3-38F4DD1F55D1}" presName="matrix" presStyleCnt="0">
        <dgm:presLayoutVars>
          <dgm:chMax val="1"/>
          <dgm:dir/>
          <dgm:resizeHandles val="exact"/>
        </dgm:presLayoutVars>
      </dgm:prSet>
      <dgm:spPr/>
    </dgm:pt>
    <dgm:pt modelId="{63300C39-D6DA-4430-B9EB-55EC18F2EB2B}" type="pres">
      <dgm:prSet presAssocID="{A1CE72AC-A141-49EC-A8B3-38F4DD1F55D1}" presName="diamond" presStyleLbl="bgShp" presStyleIdx="0" presStyleCnt="1"/>
      <dgm:spPr/>
    </dgm:pt>
    <dgm:pt modelId="{3226EFA7-6854-4F70-AE8F-E352318E79C5}" type="pres">
      <dgm:prSet presAssocID="{A1CE72AC-A141-49EC-A8B3-38F4DD1F55D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D1BBC32-8815-4319-80F3-8F1AE3CE7337}" type="pres">
      <dgm:prSet presAssocID="{A1CE72AC-A141-49EC-A8B3-38F4DD1F55D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411DF8-BD5F-497B-90EB-A40ED28C4CA9}" type="pres">
      <dgm:prSet presAssocID="{A1CE72AC-A141-49EC-A8B3-38F4DD1F55D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C1D778-5A50-4153-898E-9ABA1021EB64}" type="pres">
      <dgm:prSet presAssocID="{A1CE72AC-A141-49EC-A8B3-38F4DD1F55D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480EC10-F936-4F38-8925-04CF82EDF243}" type="presOf" srcId="{15CAE8F2-CDA0-4DD4-8DB3-76D985359CBF}" destId="{3226EFA7-6854-4F70-AE8F-E352318E79C5}" srcOrd="0" destOrd="0" presId="urn:microsoft.com/office/officeart/2005/8/layout/matrix3"/>
    <dgm:cxn modelId="{B3E38C1F-66A1-4826-9898-441DCF3FCD90}" type="presOf" srcId="{D01EBCB0-A6FC-4EBA-9E73-D898BF3722D4}" destId="{C5411DF8-BD5F-497B-90EB-A40ED28C4CA9}" srcOrd="0" destOrd="0" presId="urn:microsoft.com/office/officeart/2005/8/layout/matrix3"/>
    <dgm:cxn modelId="{B1CAAF3C-AE0E-4FE9-A0EA-717F78B84D80}" srcId="{A1CE72AC-A141-49EC-A8B3-38F4DD1F55D1}" destId="{D01EBCB0-A6FC-4EBA-9E73-D898BF3722D4}" srcOrd="2" destOrd="0" parTransId="{0AC89D09-DDE1-4B43-8C3B-18D8A88AF07D}" sibTransId="{F9210D11-9771-429D-87A0-C74E13F2212F}"/>
    <dgm:cxn modelId="{6D241444-782A-463C-9326-FD7ABB579CBB}" srcId="{A1CE72AC-A141-49EC-A8B3-38F4DD1F55D1}" destId="{95723258-DCE8-4AAE-9AFE-480A1379C7A5}" srcOrd="1" destOrd="0" parTransId="{8FAEB835-8913-4A47-8EA5-A9F3A822767C}" sibTransId="{D0F0A543-5C82-4E73-8CF6-0C3F8180F55F}"/>
    <dgm:cxn modelId="{18107B4E-43C8-4AEC-9062-00EE1E21074C}" type="presOf" srcId="{A1CE72AC-A141-49EC-A8B3-38F4DD1F55D1}" destId="{A6CD4D81-B0E1-42FC-A2B9-A2AF33DF7FEB}" srcOrd="0" destOrd="0" presId="urn:microsoft.com/office/officeart/2005/8/layout/matrix3"/>
    <dgm:cxn modelId="{5FBC2A7D-DB4F-4706-8014-2EEE7B2CF62B}" srcId="{A1CE72AC-A141-49EC-A8B3-38F4DD1F55D1}" destId="{15CAE8F2-CDA0-4DD4-8DB3-76D985359CBF}" srcOrd="0" destOrd="0" parTransId="{90D1532E-1F6F-4C33-9CDF-D629186811A4}" sibTransId="{DEA86B2A-CDF9-42D0-9FF3-9F140EC4C6AE}"/>
    <dgm:cxn modelId="{106B2B9C-4A7F-4333-A95E-11936282DE13}" type="presOf" srcId="{95723258-DCE8-4AAE-9AFE-480A1379C7A5}" destId="{BD1BBC32-8815-4319-80F3-8F1AE3CE7337}" srcOrd="0" destOrd="0" presId="urn:microsoft.com/office/officeart/2005/8/layout/matrix3"/>
    <dgm:cxn modelId="{0B0CA3C6-FD07-4856-BDEE-F79510B29A8B}" type="presOf" srcId="{70CADA0C-4BAD-41D7-BB8B-8C4E3E642DA3}" destId="{A6C1D778-5A50-4153-898E-9ABA1021EB64}" srcOrd="0" destOrd="0" presId="urn:microsoft.com/office/officeart/2005/8/layout/matrix3"/>
    <dgm:cxn modelId="{CB9261DE-061F-4F8F-892F-8877DF8E3130}" srcId="{A1CE72AC-A141-49EC-A8B3-38F4DD1F55D1}" destId="{70CADA0C-4BAD-41D7-BB8B-8C4E3E642DA3}" srcOrd="3" destOrd="0" parTransId="{C9D46109-6F13-4872-ACE4-269F6D9AC62E}" sibTransId="{CE6318D6-0515-4EE6-AE09-CF6314D7D735}"/>
    <dgm:cxn modelId="{FD80F0DF-8DBC-4C6A-8DB1-E2D9C4008C8C}" type="presParOf" srcId="{A6CD4D81-B0E1-42FC-A2B9-A2AF33DF7FEB}" destId="{63300C39-D6DA-4430-B9EB-55EC18F2EB2B}" srcOrd="0" destOrd="0" presId="urn:microsoft.com/office/officeart/2005/8/layout/matrix3"/>
    <dgm:cxn modelId="{9FFE1A98-3004-4ACE-A9CB-D11BF4223B91}" type="presParOf" srcId="{A6CD4D81-B0E1-42FC-A2B9-A2AF33DF7FEB}" destId="{3226EFA7-6854-4F70-AE8F-E352318E79C5}" srcOrd="1" destOrd="0" presId="urn:microsoft.com/office/officeart/2005/8/layout/matrix3"/>
    <dgm:cxn modelId="{B9965448-E50E-4AAF-9B19-C578FB6B0719}" type="presParOf" srcId="{A6CD4D81-B0E1-42FC-A2B9-A2AF33DF7FEB}" destId="{BD1BBC32-8815-4319-80F3-8F1AE3CE7337}" srcOrd="2" destOrd="0" presId="urn:microsoft.com/office/officeart/2005/8/layout/matrix3"/>
    <dgm:cxn modelId="{2D6E5581-2AD2-406A-A355-9DB4CBEA94B2}" type="presParOf" srcId="{A6CD4D81-B0E1-42FC-A2B9-A2AF33DF7FEB}" destId="{C5411DF8-BD5F-497B-90EB-A40ED28C4CA9}" srcOrd="3" destOrd="0" presId="urn:microsoft.com/office/officeart/2005/8/layout/matrix3"/>
    <dgm:cxn modelId="{F51050AE-845A-4A82-904D-17753752CCE5}" type="presParOf" srcId="{A6CD4D81-B0E1-42FC-A2B9-A2AF33DF7FEB}" destId="{A6C1D778-5A50-4153-898E-9ABA1021EB6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45D5B-CF2F-49B0-89CA-DE80C3CECE7C}" type="doc">
      <dgm:prSet loTypeId="urn:microsoft.com/office/officeart/2005/8/layout/vList5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C8B4605-F5D0-4D19-9A7C-2A842A37C95B}">
      <dgm:prSet/>
      <dgm:spPr/>
      <dgm:t>
        <a:bodyPr/>
        <a:lstStyle/>
        <a:p>
          <a:r>
            <a:rPr lang="en-US" b="0" i="0"/>
            <a:t>Education</a:t>
          </a:r>
          <a:endParaRPr lang="en-US"/>
        </a:p>
      </dgm:t>
    </dgm:pt>
    <dgm:pt modelId="{8B6A19FE-E417-43F5-876C-87AB3BE487A0}" type="parTrans" cxnId="{CE7F2721-6E9F-4885-9384-DE1DB8C35C2A}">
      <dgm:prSet/>
      <dgm:spPr/>
      <dgm:t>
        <a:bodyPr/>
        <a:lstStyle/>
        <a:p>
          <a:endParaRPr lang="en-US"/>
        </a:p>
      </dgm:t>
    </dgm:pt>
    <dgm:pt modelId="{08A7F1D7-9BC8-4D00-BBFC-CFD5A3FD9375}" type="sibTrans" cxnId="{CE7F2721-6E9F-4885-9384-DE1DB8C35C2A}">
      <dgm:prSet/>
      <dgm:spPr/>
      <dgm:t>
        <a:bodyPr/>
        <a:lstStyle/>
        <a:p>
          <a:endParaRPr lang="en-US"/>
        </a:p>
      </dgm:t>
    </dgm:pt>
    <dgm:pt modelId="{F5C7D416-BD09-48DF-9A09-A6D733F2B7E1}">
      <dgm:prSet custT="1"/>
      <dgm:spPr/>
      <dgm:t>
        <a:bodyPr/>
        <a:lstStyle/>
        <a:p>
          <a:r>
            <a:rPr lang="en-US" sz="2000" b="0" i="0" dirty="0"/>
            <a:t>Awareness</a:t>
          </a:r>
          <a:endParaRPr lang="en-US" sz="2000" dirty="0"/>
        </a:p>
      </dgm:t>
    </dgm:pt>
    <dgm:pt modelId="{366877FC-20B8-429E-BA9E-DFB6834D1376}" type="parTrans" cxnId="{B315F043-055A-4922-83ED-C37714FD1436}">
      <dgm:prSet/>
      <dgm:spPr/>
      <dgm:t>
        <a:bodyPr/>
        <a:lstStyle/>
        <a:p>
          <a:endParaRPr lang="en-US"/>
        </a:p>
      </dgm:t>
    </dgm:pt>
    <dgm:pt modelId="{FA692690-BFBE-4AB8-B59E-2B27D834A3CA}" type="sibTrans" cxnId="{B315F043-055A-4922-83ED-C37714FD1436}">
      <dgm:prSet/>
      <dgm:spPr/>
      <dgm:t>
        <a:bodyPr/>
        <a:lstStyle/>
        <a:p>
          <a:endParaRPr lang="en-US"/>
        </a:p>
      </dgm:t>
    </dgm:pt>
    <dgm:pt modelId="{0D8857C1-0F2C-4EFF-866C-AAB56AA3BCF0}">
      <dgm:prSet custT="1"/>
      <dgm:spPr/>
      <dgm:t>
        <a:bodyPr/>
        <a:lstStyle/>
        <a:p>
          <a:r>
            <a:rPr lang="en-US" sz="2000" b="0" i="0" dirty="0"/>
            <a:t>Being mindful</a:t>
          </a:r>
          <a:endParaRPr lang="en-US" sz="2000" dirty="0"/>
        </a:p>
      </dgm:t>
    </dgm:pt>
    <dgm:pt modelId="{71AAAE93-2BE0-4D5C-A7A3-1BFD3D840ED3}" type="parTrans" cxnId="{296CC5F0-C0EA-48B3-BA61-F105ECC5509F}">
      <dgm:prSet/>
      <dgm:spPr/>
      <dgm:t>
        <a:bodyPr/>
        <a:lstStyle/>
        <a:p>
          <a:endParaRPr lang="en-US"/>
        </a:p>
      </dgm:t>
    </dgm:pt>
    <dgm:pt modelId="{BD99B8A3-5A6B-40EE-9C5E-D683445895B5}" type="sibTrans" cxnId="{296CC5F0-C0EA-48B3-BA61-F105ECC5509F}">
      <dgm:prSet/>
      <dgm:spPr/>
      <dgm:t>
        <a:bodyPr/>
        <a:lstStyle/>
        <a:p>
          <a:endParaRPr lang="en-US"/>
        </a:p>
      </dgm:t>
    </dgm:pt>
    <dgm:pt modelId="{09D145F9-7624-4A05-91D6-2A408B17211B}">
      <dgm:prSet/>
      <dgm:spPr/>
      <dgm:t>
        <a:bodyPr/>
        <a:lstStyle/>
        <a:p>
          <a:r>
            <a:rPr lang="en-US" b="0" i="0"/>
            <a:t>Exposure</a:t>
          </a:r>
          <a:endParaRPr lang="en-US"/>
        </a:p>
      </dgm:t>
    </dgm:pt>
    <dgm:pt modelId="{001773DC-8839-4D52-92E7-2FC5B53BF29E}" type="parTrans" cxnId="{D40F1F4A-222D-4D05-91C9-DB228BF5AA0B}">
      <dgm:prSet/>
      <dgm:spPr/>
      <dgm:t>
        <a:bodyPr/>
        <a:lstStyle/>
        <a:p>
          <a:endParaRPr lang="en-US"/>
        </a:p>
      </dgm:t>
    </dgm:pt>
    <dgm:pt modelId="{34C7054E-9297-4006-9141-55826AAEBB34}" type="sibTrans" cxnId="{D40F1F4A-222D-4D05-91C9-DB228BF5AA0B}">
      <dgm:prSet/>
      <dgm:spPr/>
      <dgm:t>
        <a:bodyPr/>
        <a:lstStyle/>
        <a:p>
          <a:endParaRPr lang="en-US"/>
        </a:p>
      </dgm:t>
    </dgm:pt>
    <dgm:pt modelId="{984DE442-B5DD-414B-A6D1-AD5869E4C611}">
      <dgm:prSet custT="1"/>
      <dgm:spPr/>
      <dgm:t>
        <a:bodyPr/>
        <a:lstStyle/>
        <a:p>
          <a:r>
            <a:rPr lang="en-US" sz="2000" b="0" i="0" dirty="0"/>
            <a:t>Contact</a:t>
          </a:r>
          <a:endParaRPr lang="en-US" sz="2000" dirty="0"/>
        </a:p>
      </dgm:t>
    </dgm:pt>
    <dgm:pt modelId="{C90B772A-D14A-4179-AA70-282DB535308A}" type="parTrans" cxnId="{8F3F66EB-5AB9-42EE-BED9-4B37C48011FF}">
      <dgm:prSet/>
      <dgm:spPr/>
      <dgm:t>
        <a:bodyPr/>
        <a:lstStyle/>
        <a:p>
          <a:endParaRPr lang="en-US"/>
        </a:p>
      </dgm:t>
    </dgm:pt>
    <dgm:pt modelId="{248D973C-C7D4-4B78-8577-33BC89E670D9}" type="sibTrans" cxnId="{8F3F66EB-5AB9-42EE-BED9-4B37C48011FF}">
      <dgm:prSet/>
      <dgm:spPr/>
      <dgm:t>
        <a:bodyPr/>
        <a:lstStyle/>
        <a:p>
          <a:endParaRPr lang="en-US"/>
        </a:p>
      </dgm:t>
    </dgm:pt>
    <dgm:pt modelId="{79C59CE0-6403-4D7A-AB6E-A26F719326EA}">
      <dgm:prSet custT="1"/>
      <dgm:spPr/>
      <dgm:t>
        <a:bodyPr/>
        <a:lstStyle/>
        <a:p>
          <a:r>
            <a:rPr lang="en-US" sz="2000" b="0" i="0" dirty="0"/>
            <a:t>Positive examples</a:t>
          </a:r>
          <a:endParaRPr lang="en-US" sz="2000" dirty="0"/>
        </a:p>
      </dgm:t>
    </dgm:pt>
    <dgm:pt modelId="{5331BB14-EBCE-4756-AB19-649F19A9A4B0}" type="parTrans" cxnId="{DBCAAFA3-F50C-4583-85C8-3957A6D62F6A}">
      <dgm:prSet/>
      <dgm:spPr/>
      <dgm:t>
        <a:bodyPr/>
        <a:lstStyle/>
        <a:p>
          <a:endParaRPr lang="en-US"/>
        </a:p>
      </dgm:t>
    </dgm:pt>
    <dgm:pt modelId="{0F34C820-9743-46DB-870A-BEEE39B23E81}" type="sibTrans" cxnId="{DBCAAFA3-F50C-4583-85C8-3957A6D62F6A}">
      <dgm:prSet/>
      <dgm:spPr/>
      <dgm:t>
        <a:bodyPr/>
        <a:lstStyle/>
        <a:p>
          <a:endParaRPr lang="en-US"/>
        </a:p>
      </dgm:t>
    </dgm:pt>
    <dgm:pt modelId="{5CC4F418-D985-45C3-96A1-23D20A9B8B06}">
      <dgm:prSet custT="1"/>
      <dgm:spPr/>
      <dgm:t>
        <a:bodyPr/>
        <a:lstStyle/>
        <a:p>
          <a:r>
            <a:rPr lang="en-US" sz="2000" b="0" i="0" dirty="0"/>
            <a:t>Perspective taking</a:t>
          </a:r>
          <a:endParaRPr lang="en-US" sz="2000" dirty="0"/>
        </a:p>
      </dgm:t>
    </dgm:pt>
    <dgm:pt modelId="{A8B234DB-8778-4900-8CEE-F96C637AB315}" type="parTrans" cxnId="{D863F849-DB5D-4711-9D24-FDF4116282DD}">
      <dgm:prSet/>
      <dgm:spPr/>
      <dgm:t>
        <a:bodyPr/>
        <a:lstStyle/>
        <a:p>
          <a:endParaRPr lang="en-US"/>
        </a:p>
      </dgm:t>
    </dgm:pt>
    <dgm:pt modelId="{F4F19B1B-B1ED-4B74-8432-0D2D8F49B76F}" type="sibTrans" cxnId="{D863F849-DB5D-4711-9D24-FDF4116282DD}">
      <dgm:prSet/>
      <dgm:spPr/>
      <dgm:t>
        <a:bodyPr/>
        <a:lstStyle/>
        <a:p>
          <a:endParaRPr lang="en-US"/>
        </a:p>
      </dgm:t>
    </dgm:pt>
    <dgm:pt modelId="{679C102F-BE67-4E02-B9AA-0F1343204122}">
      <dgm:prSet/>
      <dgm:spPr/>
      <dgm:t>
        <a:bodyPr/>
        <a:lstStyle/>
        <a:p>
          <a:r>
            <a:rPr lang="en-US" b="0" i="0"/>
            <a:t>Approach</a:t>
          </a:r>
          <a:endParaRPr lang="en-US"/>
        </a:p>
      </dgm:t>
    </dgm:pt>
    <dgm:pt modelId="{9C25DD45-9440-4D64-AD50-5FE1D9C14E3B}" type="parTrans" cxnId="{50BAA114-89D8-4C0F-A617-5A39325CEB2A}">
      <dgm:prSet/>
      <dgm:spPr/>
      <dgm:t>
        <a:bodyPr/>
        <a:lstStyle/>
        <a:p>
          <a:endParaRPr lang="en-US"/>
        </a:p>
      </dgm:t>
    </dgm:pt>
    <dgm:pt modelId="{C9909BAF-57BE-42F1-AC07-7F93EA430CD7}" type="sibTrans" cxnId="{50BAA114-89D8-4C0F-A617-5A39325CEB2A}">
      <dgm:prSet/>
      <dgm:spPr/>
      <dgm:t>
        <a:bodyPr/>
        <a:lstStyle/>
        <a:p>
          <a:endParaRPr lang="en-US"/>
        </a:p>
      </dgm:t>
    </dgm:pt>
    <dgm:pt modelId="{C739331B-96D0-4C95-9F8F-50B7DE44A437}">
      <dgm:prSet custT="1"/>
      <dgm:spPr/>
      <dgm:t>
        <a:bodyPr/>
        <a:lstStyle/>
        <a:p>
          <a:r>
            <a:rPr lang="en-US" sz="2000" b="0" i="0" dirty="0"/>
            <a:t>Checklists</a:t>
          </a:r>
          <a:endParaRPr lang="en-US" sz="2000" dirty="0"/>
        </a:p>
      </dgm:t>
    </dgm:pt>
    <dgm:pt modelId="{49A59FE9-BE95-48E4-8493-6A70ACD7CB50}" type="parTrans" cxnId="{76CB86C4-898B-4F9B-8290-1CF4AA217FE8}">
      <dgm:prSet/>
      <dgm:spPr/>
      <dgm:t>
        <a:bodyPr/>
        <a:lstStyle/>
        <a:p>
          <a:endParaRPr lang="en-US"/>
        </a:p>
      </dgm:t>
    </dgm:pt>
    <dgm:pt modelId="{15C6C2B9-0EE4-43B9-9389-BDB384600D3D}" type="sibTrans" cxnId="{76CB86C4-898B-4F9B-8290-1CF4AA217FE8}">
      <dgm:prSet/>
      <dgm:spPr/>
      <dgm:t>
        <a:bodyPr/>
        <a:lstStyle/>
        <a:p>
          <a:endParaRPr lang="en-US"/>
        </a:p>
      </dgm:t>
    </dgm:pt>
    <dgm:pt modelId="{3458632B-4CF0-497E-B686-3E4E78CDEFF7}">
      <dgm:prSet custT="1"/>
      <dgm:spPr/>
      <dgm:t>
        <a:bodyPr/>
        <a:lstStyle/>
        <a:p>
          <a:r>
            <a:rPr lang="en-US" sz="2000" b="0" i="0" dirty="0"/>
            <a:t>Intentionality</a:t>
          </a:r>
          <a:endParaRPr lang="en-US" sz="2000" dirty="0"/>
        </a:p>
      </dgm:t>
    </dgm:pt>
    <dgm:pt modelId="{F6DACEA2-8A46-4F14-8F40-A668F5E5E487}" type="parTrans" cxnId="{BD410924-09D2-498A-B5BC-0C379FBA2C40}">
      <dgm:prSet/>
      <dgm:spPr/>
      <dgm:t>
        <a:bodyPr/>
        <a:lstStyle/>
        <a:p>
          <a:endParaRPr lang="en-US"/>
        </a:p>
      </dgm:t>
    </dgm:pt>
    <dgm:pt modelId="{86D72AB8-8CCB-4722-83E2-63010534A718}" type="sibTrans" cxnId="{BD410924-09D2-498A-B5BC-0C379FBA2C40}">
      <dgm:prSet/>
      <dgm:spPr/>
      <dgm:t>
        <a:bodyPr/>
        <a:lstStyle/>
        <a:p>
          <a:endParaRPr lang="en-US"/>
        </a:p>
      </dgm:t>
    </dgm:pt>
    <dgm:pt modelId="{9B28F545-138C-4EBC-93D3-73DABB407DD2}">
      <dgm:prSet custT="1"/>
      <dgm:spPr/>
      <dgm:t>
        <a:bodyPr/>
        <a:lstStyle/>
        <a:p>
          <a:r>
            <a:rPr lang="en-US" sz="2000" dirty="0"/>
            <a:t>Accountability</a:t>
          </a:r>
        </a:p>
      </dgm:t>
    </dgm:pt>
    <dgm:pt modelId="{51543AE0-0C9B-41B8-8391-1230C5A538F8}" type="parTrans" cxnId="{6967ED81-6900-472C-8D87-2D56BE702D2D}">
      <dgm:prSet/>
      <dgm:spPr/>
      <dgm:t>
        <a:bodyPr/>
        <a:lstStyle/>
        <a:p>
          <a:endParaRPr lang="en-US"/>
        </a:p>
      </dgm:t>
    </dgm:pt>
    <dgm:pt modelId="{57939BD2-F041-46E6-AB68-0E29C0F65E35}" type="sibTrans" cxnId="{6967ED81-6900-472C-8D87-2D56BE702D2D}">
      <dgm:prSet/>
      <dgm:spPr/>
      <dgm:t>
        <a:bodyPr/>
        <a:lstStyle/>
        <a:p>
          <a:endParaRPr lang="en-US"/>
        </a:p>
      </dgm:t>
    </dgm:pt>
    <dgm:pt modelId="{E1DE04B6-5634-4AB4-90E2-BDA5B61E82EF}" type="pres">
      <dgm:prSet presAssocID="{26945D5B-CF2F-49B0-89CA-DE80C3CECE7C}" presName="Name0" presStyleCnt="0">
        <dgm:presLayoutVars>
          <dgm:dir/>
          <dgm:animLvl val="lvl"/>
          <dgm:resizeHandles val="exact"/>
        </dgm:presLayoutVars>
      </dgm:prSet>
      <dgm:spPr/>
    </dgm:pt>
    <dgm:pt modelId="{886D41E6-818E-45BA-872A-4139278D0408}" type="pres">
      <dgm:prSet presAssocID="{3C8B4605-F5D0-4D19-9A7C-2A842A37C95B}" presName="linNode" presStyleCnt="0"/>
      <dgm:spPr/>
    </dgm:pt>
    <dgm:pt modelId="{569CF603-BF25-468E-B3B4-459207786DDB}" type="pres">
      <dgm:prSet presAssocID="{3C8B4605-F5D0-4D19-9A7C-2A842A37C95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302F1A0-F7C6-4BEF-9B81-AC501686AE4E}" type="pres">
      <dgm:prSet presAssocID="{3C8B4605-F5D0-4D19-9A7C-2A842A37C95B}" presName="descendantText" presStyleLbl="alignAccFollowNode1" presStyleIdx="0" presStyleCnt="3">
        <dgm:presLayoutVars>
          <dgm:bulletEnabled val="1"/>
        </dgm:presLayoutVars>
      </dgm:prSet>
      <dgm:spPr/>
    </dgm:pt>
    <dgm:pt modelId="{355EE1CC-2C4C-48AD-B5E9-382110145BBB}" type="pres">
      <dgm:prSet presAssocID="{08A7F1D7-9BC8-4D00-BBFC-CFD5A3FD9375}" presName="sp" presStyleCnt="0"/>
      <dgm:spPr/>
    </dgm:pt>
    <dgm:pt modelId="{158C8B8F-DAF3-4945-831D-3654D9232DC5}" type="pres">
      <dgm:prSet presAssocID="{09D145F9-7624-4A05-91D6-2A408B17211B}" presName="linNode" presStyleCnt="0"/>
      <dgm:spPr/>
    </dgm:pt>
    <dgm:pt modelId="{9859756F-47A5-40CA-A2C1-5BE8554644E0}" type="pres">
      <dgm:prSet presAssocID="{09D145F9-7624-4A05-91D6-2A408B17211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E98390C-BB3D-45F5-828A-70C6943D8F43}" type="pres">
      <dgm:prSet presAssocID="{09D145F9-7624-4A05-91D6-2A408B17211B}" presName="descendantText" presStyleLbl="alignAccFollowNode1" presStyleIdx="1" presStyleCnt="3">
        <dgm:presLayoutVars>
          <dgm:bulletEnabled val="1"/>
        </dgm:presLayoutVars>
      </dgm:prSet>
      <dgm:spPr/>
    </dgm:pt>
    <dgm:pt modelId="{CA19E6D9-2F42-4F98-9D1E-2B8B2838C6E7}" type="pres">
      <dgm:prSet presAssocID="{34C7054E-9297-4006-9141-55826AAEBB34}" presName="sp" presStyleCnt="0"/>
      <dgm:spPr/>
    </dgm:pt>
    <dgm:pt modelId="{EF66B1FC-746A-4D00-93E3-3DF7BFE393A3}" type="pres">
      <dgm:prSet presAssocID="{679C102F-BE67-4E02-B9AA-0F1343204122}" presName="linNode" presStyleCnt="0"/>
      <dgm:spPr/>
    </dgm:pt>
    <dgm:pt modelId="{9F01286E-1410-4E9F-B887-DE40451BE0FB}" type="pres">
      <dgm:prSet presAssocID="{679C102F-BE67-4E02-B9AA-0F134320412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A6312A7-32B6-481A-8E54-95482FF68461}" type="pres">
      <dgm:prSet presAssocID="{679C102F-BE67-4E02-B9AA-0F134320412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0BAA114-89D8-4C0F-A617-5A39325CEB2A}" srcId="{26945D5B-CF2F-49B0-89CA-DE80C3CECE7C}" destId="{679C102F-BE67-4E02-B9AA-0F1343204122}" srcOrd="2" destOrd="0" parTransId="{9C25DD45-9440-4D64-AD50-5FE1D9C14E3B}" sibTransId="{C9909BAF-57BE-42F1-AC07-7F93EA430CD7}"/>
    <dgm:cxn modelId="{CE7F2721-6E9F-4885-9384-DE1DB8C35C2A}" srcId="{26945D5B-CF2F-49B0-89CA-DE80C3CECE7C}" destId="{3C8B4605-F5D0-4D19-9A7C-2A842A37C95B}" srcOrd="0" destOrd="0" parTransId="{8B6A19FE-E417-43F5-876C-87AB3BE487A0}" sibTransId="{08A7F1D7-9BC8-4D00-BBFC-CFD5A3FD9375}"/>
    <dgm:cxn modelId="{BD410924-09D2-498A-B5BC-0C379FBA2C40}" srcId="{679C102F-BE67-4E02-B9AA-0F1343204122}" destId="{3458632B-4CF0-497E-B686-3E4E78CDEFF7}" srcOrd="1" destOrd="0" parTransId="{F6DACEA2-8A46-4F14-8F40-A668F5E5E487}" sibTransId="{86D72AB8-8CCB-4722-83E2-63010534A718}"/>
    <dgm:cxn modelId="{D7B9CA30-AB65-47C8-8C4B-EC72658AA67A}" type="presOf" srcId="{3C8B4605-F5D0-4D19-9A7C-2A842A37C95B}" destId="{569CF603-BF25-468E-B3B4-459207786DDB}" srcOrd="0" destOrd="0" presId="urn:microsoft.com/office/officeart/2005/8/layout/vList5"/>
    <dgm:cxn modelId="{B315F043-055A-4922-83ED-C37714FD1436}" srcId="{3C8B4605-F5D0-4D19-9A7C-2A842A37C95B}" destId="{F5C7D416-BD09-48DF-9A09-A6D733F2B7E1}" srcOrd="0" destOrd="0" parTransId="{366877FC-20B8-429E-BA9E-DFB6834D1376}" sibTransId="{FA692690-BFBE-4AB8-B59E-2B27D834A3CA}"/>
    <dgm:cxn modelId="{D863F849-DB5D-4711-9D24-FDF4116282DD}" srcId="{09D145F9-7624-4A05-91D6-2A408B17211B}" destId="{5CC4F418-D985-45C3-96A1-23D20A9B8B06}" srcOrd="2" destOrd="0" parTransId="{A8B234DB-8778-4900-8CEE-F96C637AB315}" sibTransId="{F4F19B1B-B1ED-4B74-8432-0D2D8F49B76F}"/>
    <dgm:cxn modelId="{D40F1F4A-222D-4D05-91C9-DB228BF5AA0B}" srcId="{26945D5B-CF2F-49B0-89CA-DE80C3CECE7C}" destId="{09D145F9-7624-4A05-91D6-2A408B17211B}" srcOrd="1" destOrd="0" parTransId="{001773DC-8839-4D52-92E7-2FC5B53BF29E}" sibTransId="{34C7054E-9297-4006-9141-55826AAEBB34}"/>
    <dgm:cxn modelId="{5D71E76A-E0AA-4B8F-B3A6-467B07B8CB5E}" type="presOf" srcId="{79C59CE0-6403-4D7A-AB6E-A26F719326EA}" destId="{8E98390C-BB3D-45F5-828A-70C6943D8F43}" srcOrd="0" destOrd="1" presId="urn:microsoft.com/office/officeart/2005/8/layout/vList5"/>
    <dgm:cxn modelId="{1E97776B-DB60-4CCE-8EBF-8A03711949B2}" type="presOf" srcId="{09D145F9-7624-4A05-91D6-2A408B17211B}" destId="{9859756F-47A5-40CA-A2C1-5BE8554644E0}" srcOrd="0" destOrd="0" presId="urn:microsoft.com/office/officeart/2005/8/layout/vList5"/>
    <dgm:cxn modelId="{6967ED81-6900-472C-8D87-2D56BE702D2D}" srcId="{679C102F-BE67-4E02-B9AA-0F1343204122}" destId="{9B28F545-138C-4EBC-93D3-73DABB407DD2}" srcOrd="2" destOrd="0" parTransId="{51543AE0-0C9B-41B8-8391-1230C5A538F8}" sibTransId="{57939BD2-F041-46E6-AB68-0E29C0F65E35}"/>
    <dgm:cxn modelId="{072A868B-E163-4384-BE05-CB5C25675821}" type="presOf" srcId="{F5C7D416-BD09-48DF-9A09-A6D733F2B7E1}" destId="{9302F1A0-F7C6-4BEF-9B81-AC501686AE4E}" srcOrd="0" destOrd="0" presId="urn:microsoft.com/office/officeart/2005/8/layout/vList5"/>
    <dgm:cxn modelId="{DBCAAFA3-F50C-4583-85C8-3957A6D62F6A}" srcId="{09D145F9-7624-4A05-91D6-2A408B17211B}" destId="{79C59CE0-6403-4D7A-AB6E-A26F719326EA}" srcOrd="1" destOrd="0" parTransId="{5331BB14-EBCE-4756-AB19-649F19A9A4B0}" sibTransId="{0F34C820-9743-46DB-870A-BEEE39B23E81}"/>
    <dgm:cxn modelId="{F62432B0-33A1-41A8-9D7B-6E362BF41281}" type="presOf" srcId="{3458632B-4CF0-497E-B686-3E4E78CDEFF7}" destId="{6A6312A7-32B6-481A-8E54-95482FF68461}" srcOrd="0" destOrd="1" presId="urn:microsoft.com/office/officeart/2005/8/layout/vList5"/>
    <dgm:cxn modelId="{F48872C3-B5EC-4292-9A12-2A7BEAA10058}" type="presOf" srcId="{C739331B-96D0-4C95-9F8F-50B7DE44A437}" destId="{6A6312A7-32B6-481A-8E54-95482FF68461}" srcOrd="0" destOrd="0" presId="urn:microsoft.com/office/officeart/2005/8/layout/vList5"/>
    <dgm:cxn modelId="{76CB86C4-898B-4F9B-8290-1CF4AA217FE8}" srcId="{679C102F-BE67-4E02-B9AA-0F1343204122}" destId="{C739331B-96D0-4C95-9F8F-50B7DE44A437}" srcOrd="0" destOrd="0" parTransId="{49A59FE9-BE95-48E4-8493-6A70ACD7CB50}" sibTransId="{15C6C2B9-0EE4-43B9-9389-BDB384600D3D}"/>
    <dgm:cxn modelId="{79FFF9CB-CE8F-4595-BDCC-BE81CB8F8369}" type="presOf" srcId="{984DE442-B5DD-414B-A6D1-AD5869E4C611}" destId="{8E98390C-BB3D-45F5-828A-70C6943D8F43}" srcOrd="0" destOrd="0" presId="urn:microsoft.com/office/officeart/2005/8/layout/vList5"/>
    <dgm:cxn modelId="{648AC9CC-CEE6-4F0F-AE27-7B53EEE09A8B}" type="presOf" srcId="{0D8857C1-0F2C-4EFF-866C-AAB56AA3BCF0}" destId="{9302F1A0-F7C6-4BEF-9B81-AC501686AE4E}" srcOrd="0" destOrd="1" presId="urn:microsoft.com/office/officeart/2005/8/layout/vList5"/>
    <dgm:cxn modelId="{14C9E8D2-A79E-4373-98B8-D3D5C8ABF7AA}" type="presOf" srcId="{5CC4F418-D985-45C3-96A1-23D20A9B8B06}" destId="{8E98390C-BB3D-45F5-828A-70C6943D8F43}" srcOrd="0" destOrd="2" presId="urn:microsoft.com/office/officeart/2005/8/layout/vList5"/>
    <dgm:cxn modelId="{1874A1D3-CA89-422F-8142-EDFF65B90991}" type="presOf" srcId="{679C102F-BE67-4E02-B9AA-0F1343204122}" destId="{9F01286E-1410-4E9F-B887-DE40451BE0FB}" srcOrd="0" destOrd="0" presId="urn:microsoft.com/office/officeart/2005/8/layout/vList5"/>
    <dgm:cxn modelId="{3396FED8-7506-4DF3-A634-143159625893}" type="presOf" srcId="{9B28F545-138C-4EBC-93D3-73DABB407DD2}" destId="{6A6312A7-32B6-481A-8E54-95482FF68461}" srcOrd="0" destOrd="2" presId="urn:microsoft.com/office/officeart/2005/8/layout/vList5"/>
    <dgm:cxn modelId="{E405ABE3-A0BA-4CCE-9BB4-A68CAB09EE6A}" type="presOf" srcId="{26945D5B-CF2F-49B0-89CA-DE80C3CECE7C}" destId="{E1DE04B6-5634-4AB4-90E2-BDA5B61E82EF}" srcOrd="0" destOrd="0" presId="urn:microsoft.com/office/officeart/2005/8/layout/vList5"/>
    <dgm:cxn modelId="{8F3F66EB-5AB9-42EE-BED9-4B37C48011FF}" srcId="{09D145F9-7624-4A05-91D6-2A408B17211B}" destId="{984DE442-B5DD-414B-A6D1-AD5869E4C611}" srcOrd="0" destOrd="0" parTransId="{C90B772A-D14A-4179-AA70-282DB535308A}" sibTransId="{248D973C-C7D4-4B78-8577-33BC89E670D9}"/>
    <dgm:cxn modelId="{296CC5F0-C0EA-48B3-BA61-F105ECC5509F}" srcId="{3C8B4605-F5D0-4D19-9A7C-2A842A37C95B}" destId="{0D8857C1-0F2C-4EFF-866C-AAB56AA3BCF0}" srcOrd="1" destOrd="0" parTransId="{71AAAE93-2BE0-4D5C-A7A3-1BFD3D840ED3}" sibTransId="{BD99B8A3-5A6B-40EE-9C5E-D683445895B5}"/>
    <dgm:cxn modelId="{A362E139-18D7-4AE1-96BF-8101252EF223}" type="presParOf" srcId="{E1DE04B6-5634-4AB4-90E2-BDA5B61E82EF}" destId="{886D41E6-818E-45BA-872A-4139278D0408}" srcOrd="0" destOrd="0" presId="urn:microsoft.com/office/officeart/2005/8/layout/vList5"/>
    <dgm:cxn modelId="{248E9FE1-7AA9-4CE5-88E1-A06924BF3EF6}" type="presParOf" srcId="{886D41E6-818E-45BA-872A-4139278D0408}" destId="{569CF603-BF25-468E-B3B4-459207786DDB}" srcOrd="0" destOrd="0" presId="urn:microsoft.com/office/officeart/2005/8/layout/vList5"/>
    <dgm:cxn modelId="{5C61B7D7-E938-41BD-824D-60F83CFF148D}" type="presParOf" srcId="{886D41E6-818E-45BA-872A-4139278D0408}" destId="{9302F1A0-F7C6-4BEF-9B81-AC501686AE4E}" srcOrd="1" destOrd="0" presId="urn:microsoft.com/office/officeart/2005/8/layout/vList5"/>
    <dgm:cxn modelId="{407262A5-FB58-4BBA-B43D-F2059AE92C24}" type="presParOf" srcId="{E1DE04B6-5634-4AB4-90E2-BDA5B61E82EF}" destId="{355EE1CC-2C4C-48AD-B5E9-382110145BBB}" srcOrd="1" destOrd="0" presId="urn:microsoft.com/office/officeart/2005/8/layout/vList5"/>
    <dgm:cxn modelId="{18340032-C105-435D-B346-957BA87D23F5}" type="presParOf" srcId="{E1DE04B6-5634-4AB4-90E2-BDA5B61E82EF}" destId="{158C8B8F-DAF3-4945-831D-3654D9232DC5}" srcOrd="2" destOrd="0" presId="urn:microsoft.com/office/officeart/2005/8/layout/vList5"/>
    <dgm:cxn modelId="{B6F3002C-1853-4B9F-9660-84D603998C49}" type="presParOf" srcId="{158C8B8F-DAF3-4945-831D-3654D9232DC5}" destId="{9859756F-47A5-40CA-A2C1-5BE8554644E0}" srcOrd="0" destOrd="0" presId="urn:microsoft.com/office/officeart/2005/8/layout/vList5"/>
    <dgm:cxn modelId="{7CF2A83B-58A8-4069-BF3F-721CF7F8F23F}" type="presParOf" srcId="{158C8B8F-DAF3-4945-831D-3654D9232DC5}" destId="{8E98390C-BB3D-45F5-828A-70C6943D8F43}" srcOrd="1" destOrd="0" presId="urn:microsoft.com/office/officeart/2005/8/layout/vList5"/>
    <dgm:cxn modelId="{1596244D-93CD-443B-83AF-025D06405429}" type="presParOf" srcId="{E1DE04B6-5634-4AB4-90E2-BDA5B61E82EF}" destId="{CA19E6D9-2F42-4F98-9D1E-2B8B2838C6E7}" srcOrd="3" destOrd="0" presId="urn:microsoft.com/office/officeart/2005/8/layout/vList5"/>
    <dgm:cxn modelId="{B3ECC45E-B30F-43FD-AC48-B3714C369936}" type="presParOf" srcId="{E1DE04B6-5634-4AB4-90E2-BDA5B61E82EF}" destId="{EF66B1FC-746A-4D00-93E3-3DF7BFE393A3}" srcOrd="4" destOrd="0" presId="urn:microsoft.com/office/officeart/2005/8/layout/vList5"/>
    <dgm:cxn modelId="{E11BD08C-6F30-4F83-B382-26D5FFF24981}" type="presParOf" srcId="{EF66B1FC-746A-4D00-93E3-3DF7BFE393A3}" destId="{9F01286E-1410-4E9F-B887-DE40451BE0FB}" srcOrd="0" destOrd="0" presId="urn:microsoft.com/office/officeart/2005/8/layout/vList5"/>
    <dgm:cxn modelId="{63DC69F4-C52C-4211-BE5A-55014F5F2438}" type="presParOf" srcId="{EF66B1FC-746A-4D00-93E3-3DF7BFE393A3}" destId="{6A6312A7-32B6-481A-8E54-95482FF684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6F6AD-AE42-4BDB-AA7E-19E9611E779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D9B9D8C-6B06-41D8-8340-20C2318380F9}">
      <dgm:prSet/>
      <dgm:spPr/>
      <dgm:t>
        <a:bodyPr/>
        <a:lstStyle/>
        <a:p>
          <a:r>
            <a:rPr lang="en-US"/>
            <a:t>Nurture</a:t>
          </a:r>
        </a:p>
      </dgm:t>
    </dgm:pt>
    <dgm:pt modelId="{F368C0AA-5F1D-49C6-A21B-27D074055ABC}" type="parTrans" cxnId="{3DEE8324-AFB8-4C0F-AE02-63FC7C6F194F}">
      <dgm:prSet/>
      <dgm:spPr/>
      <dgm:t>
        <a:bodyPr/>
        <a:lstStyle/>
        <a:p>
          <a:endParaRPr lang="en-US"/>
        </a:p>
      </dgm:t>
    </dgm:pt>
    <dgm:pt modelId="{5403BD93-2679-4C95-B60B-9449C08710B4}" type="sibTrans" cxnId="{3DEE8324-AFB8-4C0F-AE02-63FC7C6F194F}">
      <dgm:prSet/>
      <dgm:spPr/>
      <dgm:t>
        <a:bodyPr/>
        <a:lstStyle/>
        <a:p>
          <a:endParaRPr lang="en-US"/>
        </a:p>
      </dgm:t>
    </dgm:pt>
    <dgm:pt modelId="{AA5E03F5-4AE5-4963-B29F-43C70ECD4120}">
      <dgm:prSet/>
      <dgm:spPr/>
      <dgm:t>
        <a:bodyPr/>
        <a:lstStyle/>
        <a:p>
          <a:r>
            <a:rPr lang="en-US"/>
            <a:t>Nurture constructive uncertainty</a:t>
          </a:r>
        </a:p>
      </dgm:t>
    </dgm:pt>
    <dgm:pt modelId="{A8834AEA-453F-4FA4-9E2A-E061F88B5536}" type="parTrans" cxnId="{24AA7B37-0271-451E-8748-164DC2C5AC7C}">
      <dgm:prSet/>
      <dgm:spPr/>
      <dgm:t>
        <a:bodyPr/>
        <a:lstStyle/>
        <a:p>
          <a:endParaRPr lang="en-US"/>
        </a:p>
      </dgm:t>
    </dgm:pt>
    <dgm:pt modelId="{9B3747B0-41A1-422B-ADDF-A70E015D5EB8}" type="sibTrans" cxnId="{24AA7B37-0271-451E-8748-164DC2C5AC7C}">
      <dgm:prSet/>
      <dgm:spPr/>
      <dgm:t>
        <a:bodyPr/>
        <a:lstStyle/>
        <a:p>
          <a:endParaRPr lang="en-US"/>
        </a:p>
      </dgm:t>
    </dgm:pt>
    <dgm:pt modelId="{72E0646C-1278-42ED-930D-D81A9C106B5F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D84914A9-1DF8-4F32-BD0B-1421AA6091BE}" type="parTrans" cxnId="{49DF3C84-B766-42DB-81AD-AEAF82FE7889}">
      <dgm:prSet/>
      <dgm:spPr/>
      <dgm:t>
        <a:bodyPr/>
        <a:lstStyle/>
        <a:p>
          <a:endParaRPr lang="en-US"/>
        </a:p>
      </dgm:t>
    </dgm:pt>
    <dgm:pt modelId="{04731F4F-2B04-433C-BCC5-F21885370ED0}" type="sibTrans" cxnId="{49DF3C84-B766-42DB-81AD-AEAF82FE7889}">
      <dgm:prSet/>
      <dgm:spPr/>
      <dgm:t>
        <a:bodyPr/>
        <a:lstStyle/>
        <a:p>
          <a:endParaRPr lang="en-US"/>
        </a:p>
      </dgm:t>
    </dgm:pt>
    <dgm:pt modelId="{E5FED8A9-EE3D-4E0C-8798-53888728341F}">
      <dgm:prSet/>
      <dgm:spPr/>
      <dgm:t>
        <a:bodyPr/>
        <a:lstStyle/>
        <a:p>
          <a:r>
            <a:rPr lang="en-US"/>
            <a:t>Learn to use the flashlight approach to identify bias</a:t>
          </a:r>
        </a:p>
      </dgm:t>
    </dgm:pt>
    <dgm:pt modelId="{B17E06AD-9954-4A17-A910-7CC572581C35}" type="parTrans" cxnId="{1B6C29A5-8B90-4986-A5E0-F64D8C2187D2}">
      <dgm:prSet/>
      <dgm:spPr/>
      <dgm:t>
        <a:bodyPr/>
        <a:lstStyle/>
        <a:p>
          <a:endParaRPr lang="en-US"/>
        </a:p>
      </dgm:t>
    </dgm:pt>
    <dgm:pt modelId="{64D51BC1-D932-4ABD-9E82-EC25553C07F3}" type="sibTrans" cxnId="{1B6C29A5-8B90-4986-A5E0-F64D8C2187D2}">
      <dgm:prSet/>
      <dgm:spPr/>
      <dgm:t>
        <a:bodyPr/>
        <a:lstStyle/>
        <a:p>
          <a:endParaRPr lang="en-US"/>
        </a:p>
      </dgm:t>
    </dgm:pt>
    <dgm:pt modelId="{25017835-C1C2-4589-978C-8F5BF963C794}">
      <dgm:prSet/>
      <dgm:spPr/>
      <dgm:t>
        <a:bodyPr/>
        <a:lstStyle/>
        <a:p>
          <a:r>
            <a:rPr lang="en-US"/>
            <a:t>Do not suppress</a:t>
          </a:r>
        </a:p>
      </dgm:t>
    </dgm:pt>
    <dgm:pt modelId="{5F0850AE-918E-40F0-A323-464D14E21BF9}" type="parTrans" cxnId="{99EAD601-E061-4744-9DCC-D88F1968937D}">
      <dgm:prSet/>
      <dgm:spPr/>
      <dgm:t>
        <a:bodyPr/>
        <a:lstStyle/>
        <a:p>
          <a:endParaRPr lang="en-US"/>
        </a:p>
      </dgm:t>
    </dgm:pt>
    <dgm:pt modelId="{5597D484-DD14-4787-89C0-41DFAF236065}" type="sibTrans" cxnId="{99EAD601-E061-4744-9DCC-D88F1968937D}">
      <dgm:prSet/>
      <dgm:spPr/>
      <dgm:t>
        <a:bodyPr/>
        <a:lstStyle/>
        <a:p>
          <a:endParaRPr lang="en-US"/>
        </a:p>
      </dgm:t>
    </dgm:pt>
    <dgm:pt modelId="{46ED29A4-2140-42A2-A82F-6858AFFCC939}">
      <dgm:prSet/>
      <dgm:spPr/>
      <dgm:t>
        <a:bodyPr/>
        <a:lstStyle/>
        <a:p>
          <a:r>
            <a:rPr lang="en-US"/>
            <a:t>Do not suppress beliefs; understand and redirect them</a:t>
          </a:r>
        </a:p>
      </dgm:t>
    </dgm:pt>
    <dgm:pt modelId="{AE249564-BEBF-431E-AD76-B2948626DD98}" type="parTrans" cxnId="{DFB22EBE-AED5-45E2-889E-AE751754DBF1}">
      <dgm:prSet/>
      <dgm:spPr/>
      <dgm:t>
        <a:bodyPr/>
        <a:lstStyle/>
        <a:p>
          <a:endParaRPr lang="en-US"/>
        </a:p>
      </dgm:t>
    </dgm:pt>
    <dgm:pt modelId="{B2AB634B-925F-4DFE-9983-833E814D084F}" type="sibTrans" cxnId="{DFB22EBE-AED5-45E2-889E-AE751754DBF1}">
      <dgm:prSet/>
      <dgm:spPr/>
      <dgm:t>
        <a:bodyPr/>
        <a:lstStyle/>
        <a:p>
          <a:endParaRPr lang="en-US"/>
        </a:p>
      </dgm:t>
    </dgm:pt>
    <dgm:pt modelId="{205CCAFE-531C-41E0-89E4-CB39C275862F}">
      <dgm:prSet/>
      <dgm:spPr/>
      <dgm:t>
        <a:bodyPr/>
        <a:lstStyle/>
        <a:p>
          <a:r>
            <a:rPr lang="en-US"/>
            <a:t>Explore</a:t>
          </a:r>
        </a:p>
      </dgm:t>
    </dgm:pt>
    <dgm:pt modelId="{83DC942C-4003-40B9-8E3C-28BF3C4840BA}" type="parTrans" cxnId="{A5A0A25E-B001-4FE9-A63D-0D89785AEB95}">
      <dgm:prSet/>
      <dgm:spPr/>
      <dgm:t>
        <a:bodyPr/>
        <a:lstStyle/>
        <a:p>
          <a:endParaRPr lang="en-US"/>
        </a:p>
      </dgm:t>
    </dgm:pt>
    <dgm:pt modelId="{561AE4E9-0482-486F-BAA5-DEC57D1F4265}" type="sibTrans" cxnId="{A5A0A25E-B001-4FE9-A63D-0D89785AEB95}">
      <dgm:prSet/>
      <dgm:spPr/>
      <dgm:t>
        <a:bodyPr/>
        <a:lstStyle/>
        <a:p>
          <a:endParaRPr lang="en-US"/>
        </a:p>
      </dgm:t>
    </dgm:pt>
    <dgm:pt modelId="{DFB09FBA-3856-4A68-A856-4CAFC62005C8}">
      <dgm:prSet/>
      <dgm:spPr/>
      <dgm:t>
        <a:bodyPr/>
        <a:lstStyle/>
        <a:p>
          <a:r>
            <a:rPr lang="en-US"/>
            <a:t>Explore awkwardness or discomfort</a:t>
          </a:r>
        </a:p>
      </dgm:t>
    </dgm:pt>
    <dgm:pt modelId="{E1FBA44C-440D-46B7-B9D1-9504A2549B0A}" type="parTrans" cxnId="{CFCD45C7-F5CE-477C-AA8A-F0356E9E9758}">
      <dgm:prSet/>
      <dgm:spPr/>
      <dgm:t>
        <a:bodyPr/>
        <a:lstStyle/>
        <a:p>
          <a:endParaRPr lang="en-US"/>
        </a:p>
      </dgm:t>
    </dgm:pt>
    <dgm:pt modelId="{19EFA6C3-389C-4264-95D6-983C72D5D5FF}" type="sibTrans" cxnId="{CFCD45C7-F5CE-477C-AA8A-F0356E9E9758}">
      <dgm:prSet/>
      <dgm:spPr/>
      <dgm:t>
        <a:bodyPr/>
        <a:lstStyle/>
        <a:p>
          <a:endParaRPr lang="en-US"/>
        </a:p>
      </dgm:t>
    </dgm:pt>
    <dgm:pt modelId="{E0287929-57F5-41CD-A405-6637D4FAE8E4}">
      <dgm:prSet/>
      <dgm:spPr/>
      <dgm:t>
        <a:bodyPr/>
        <a:lstStyle/>
        <a:p>
          <a:r>
            <a:rPr lang="en-US"/>
            <a:t>Create</a:t>
          </a:r>
        </a:p>
      </dgm:t>
    </dgm:pt>
    <dgm:pt modelId="{3E20AB93-E898-40CA-851E-C7F0F328F011}" type="parTrans" cxnId="{1B9F5A13-F6AD-4A54-88F1-B934102E3098}">
      <dgm:prSet/>
      <dgm:spPr/>
      <dgm:t>
        <a:bodyPr/>
        <a:lstStyle/>
        <a:p>
          <a:endParaRPr lang="en-US"/>
        </a:p>
      </dgm:t>
    </dgm:pt>
    <dgm:pt modelId="{21421B6A-C0D4-462D-B62D-2BC313793082}" type="sibTrans" cxnId="{1B9F5A13-F6AD-4A54-88F1-B934102E3098}">
      <dgm:prSet/>
      <dgm:spPr/>
      <dgm:t>
        <a:bodyPr/>
        <a:lstStyle/>
        <a:p>
          <a:endParaRPr lang="en-US"/>
        </a:p>
      </dgm:t>
    </dgm:pt>
    <dgm:pt modelId="{F465C77F-969B-4221-8B83-293FA8A6EBE8}">
      <dgm:prSet/>
      <dgm:spPr/>
      <dgm:t>
        <a:bodyPr/>
        <a:lstStyle/>
        <a:p>
          <a:r>
            <a:rPr lang="en-US"/>
            <a:t>Create opportunities for positive exposure</a:t>
          </a:r>
        </a:p>
      </dgm:t>
    </dgm:pt>
    <dgm:pt modelId="{095D9B3B-AC87-4AB2-92BE-CD66F07FEB36}" type="parTrans" cxnId="{1715CC72-F2E7-46D6-B42B-BB748409008C}">
      <dgm:prSet/>
      <dgm:spPr/>
      <dgm:t>
        <a:bodyPr/>
        <a:lstStyle/>
        <a:p>
          <a:endParaRPr lang="en-US"/>
        </a:p>
      </dgm:t>
    </dgm:pt>
    <dgm:pt modelId="{EEEC1511-256E-46BB-8E0A-FE28E3FECEBE}" type="sibTrans" cxnId="{1715CC72-F2E7-46D6-B42B-BB748409008C}">
      <dgm:prSet/>
      <dgm:spPr/>
      <dgm:t>
        <a:bodyPr/>
        <a:lstStyle/>
        <a:p>
          <a:endParaRPr lang="en-US"/>
        </a:p>
      </dgm:t>
    </dgm:pt>
    <dgm:pt modelId="{CD2F5979-6D7A-4D6E-899A-27ED2AF6DCFB}" type="pres">
      <dgm:prSet presAssocID="{6CF6F6AD-AE42-4BDB-AA7E-19E9611E779D}" presName="Name0" presStyleCnt="0">
        <dgm:presLayoutVars>
          <dgm:dir/>
          <dgm:animLvl val="lvl"/>
          <dgm:resizeHandles val="exact"/>
        </dgm:presLayoutVars>
      </dgm:prSet>
      <dgm:spPr/>
    </dgm:pt>
    <dgm:pt modelId="{4179ADBA-7737-424E-AA28-014A9D04B42F}" type="pres">
      <dgm:prSet presAssocID="{E0287929-57F5-41CD-A405-6637D4FAE8E4}" presName="boxAndChildren" presStyleCnt="0"/>
      <dgm:spPr/>
    </dgm:pt>
    <dgm:pt modelId="{AB2CDE43-1F1C-4C36-88AA-27147443DE8B}" type="pres">
      <dgm:prSet presAssocID="{E0287929-57F5-41CD-A405-6637D4FAE8E4}" presName="parentTextBox" presStyleLbl="alignNode1" presStyleIdx="0" presStyleCnt="5"/>
      <dgm:spPr/>
    </dgm:pt>
    <dgm:pt modelId="{92612AF7-8718-47E4-A73F-99FED1C3C291}" type="pres">
      <dgm:prSet presAssocID="{E0287929-57F5-41CD-A405-6637D4FAE8E4}" presName="descendantBox" presStyleLbl="bgAccFollowNode1" presStyleIdx="0" presStyleCnt="5"/>
      <dgm:spPr/>
    </dgm:pt>
    <dgm:pt modelId="{40115B40-D973-4593-9CB5-8CE7DF5F96BC}" type="pres">
      <dgm:prSet presAssocID="{561AE4E9-0482-486F-BAA5-DEC57D1F4265}" presName="sp" presStyleCnt="0"/>
      <dgm:spPr/>
    </dgm:pt>
    <dgm:pt modelId="{A2540F49-C91E-4261-B84D-69419CD72736}" type="pres">
      <dgm:prSet presAssocID="{205CCAFE-531C-41E0-89E4-CB39C275862F}" presName="arrowAndChildren" presStyleCnt="0"/>
      <dgm:spPr/>
    </dgm:pt>
    <dgm:pt modelId="{B4B0DE94-DBCE-45B8-8C0A-D9527A3FB116}" type="pres">
      <dgm:prSet presAssocID="{205CCAFE-531C-41E0-89E4-CB39C275862F}" presName="parentTextArrow" presStyleLbl="node1" presStyleIdx="0" presStyleCnt="0"/>
      <dgm:spPr/>
    </dgm:pt>
    <dgm:pt modelId="{0E01BD62-78E8-42EF-B7AA-60EAD5F12BB2}" type="pres">
      <dgm:prSet presAssocID="{205CCAFE-531C-41E0-89E4-CB39C275862F}" presName="arrow" presStyleLbl="alignNode1" presStyleIdx="1" presStyleCnt="5"/>
      <dgm:spPr/>
    </dgm:pt>
    <dgm:pt modelId="{8A6DF804-494B-45AE-B1B4-F9504A097ABD}" type="pres">
      <dgm:prSet presAssocID="{205CCAFE-531C-41E0-89E4-CB39C275862F}" presName="descendantArrow" presStyleLbl="bgAccFollowNode1" presStyleIdx="1" presStyleCnt="5"/>
      <dgm:spPr/>
    </dgm:pt>
    <dgm:pt modelId="{6B2C370D-A19B-459F-B149-7724BC377FFD}" type="pres">
      <dgm:prSet presAssocID="{5597D484-DD14-4787-89C0-41DFAF236065}" presName="sp" presStyleCnt="0"/>
      <dgm:spPr/>
    </dgm:pt>
    <dgm:pt modelId="{0B4D4A13-34E9-4ECB-8D82-9E0876FA2306}" type="pres">
      <dgm:prSet presAssocID="{25017835-C1C2-4589-978C-8F5BF963C794}" presName="arrowAndChildren" presStyleCnt="0"/>
      <dgm:spPr/>
    </dgm:pt>
    <dgm:pt modelId="{B449CA88-5752-4DA2-85C7-92B74A6B8ECE}" type="pres">
      <dgm:prSet presAssocID="{25017835-C1C2-4589-978C-8F5BF963C794}" presName="parentTextArrow" presStyleLbl="node1" presStyleIdx="0" presStyleCnt="0"/>
      <dgm:spPr/>
    </dgm:pt>
    <dgm:pt modelId="{8433A1FA-8AB4-4A59-9FDB-CB320A1BD719}" type="pres">
      <dgm:prSet presAssocID="{25017835-C1C2-4589-978C-8F5BF963C794}" presName="arrow" presStyleLbl="alignNode1" presStyleIdx="2" presStyleCnt="5"/>
      <dgm:spPr/>
    </dgm:pt>
    <dgm:pt modelId="{1649C200-51F7-48F3-AFE0-0D31174C6677}" type="pres">
      <dgm:prSet presAssocID="{25017835-C1C2-4589-978C-8F5BF963C794}" presName="descendantArrow" presStyleLbl="bgAccFollowNode1" presStyleIdx="2" presStyleCnt="5"/>
      <dgm:spPr/>
    </dgm:pt>
    <dgm:pt modelId="{49133E54-0A61-43C3-A317-6C22744FF159}" type="pres">
      <dgm:prSet presAssocID="{04731F4F-2B04-433C-BCC5-F21885370ED0}" presName="sp" presStyleCnt="0"/>
      <dgm:spPr/>
    </dgm:pt>
    <dgm:pt modelId="{8E9E83C5-7D01-47E8-907A-01A1C66003C8}" type="pres">
      <dgm:prSet presAssocID="{72E0646C-1278-42ED-930D-D81A9C106B5F}" presName="arrowAndChildren" presStyleCnt="0"/>
      <dgm:spPr/>
    </dgm:pt>
    <dgm:pt modelId="{99082487-3EA1-4DF3-8551-F2519EB99870}" type="pres">
      <dgm:prSet presAssocID="{72E0646C-1278-42ED-930D-D81A9C106B5F}" presName="parentTextArrow" presStyleLbl="node1" presStyleIdx="0" presStyleCnt="0"/>
      <dgm:spPr/>
    </dgm:pt>
    <dgm:pt modelId="{A0465764-F002-4D28-B00D-EB568B41B601}" type="pres">
      <dgm:prSet presAssocID="{72E0646C-1278-42ED-930D-D81A9C106B5F}" presName="arrow" presStyleLbl="alignNode1" presStyleIdx="3" presStyleCnt="5"/>
      <dgm:spPr/>
    </dgm:pt>
    <dgm:pt modelId="{30C9B966-1A06-4088-9066-8CDEEDFA9345}" type="pres">
      <dgm:prSet presAssocID="{72E0646C-1278-42ED-930D-D81A9C106B5F}" presName="descendantArrow" presStyleLbl="bgAccFollowNode1" presStyleIdx="3" presStyleCnt="5"/>
      <dgm:spPr/>
    </dgm:pt>
    <dgm:pt modelId="{63D5C3F4-9F1E-4B36-BA90-08985A16135E}" type="pres">
      <dgm:prSet presAssocID="{5403BD93-2679-4C95-B60B-9449C08710B4}" presName="sp" presStyleCnt="0"/>
      <dgm:spPr/>
    </dgm:pt>
    <dgm:pt modelId="{C4555353-21AB-4C9C-AB94-B654AFA1CD9D}" type="pres">
      <dgm:prSet presAssocID="{CD9B9D8C-6B06-41D8-8340-20C2318380F9}" presName="arrowAndChildren" presStyleCnt="0"/>
      <dgm:spPr/>
    </dgm:pt>
    <dgm:pt modelId="{92026E9B-CE75-436E-B40A-3FE054AAACB4}" type="pres">
      <dgm:prSet presAssocID="{CD9B9D8C-6B06-41D8-8340-20C2318380F9}" presName="parentTextArrow" presStyleLbl="node1" presStyleIdx="0" presStyleCnt="0"/>
      <dgm:spPr/>
    </dgm:pt>
    <dgm:pt modelId="{5B964340-AC6E-4D57-8301-A7A03F21B119}" type="pres">
      <dgm:prSet presAssocID="{CD9B9D8C-6B06-41D8-8340-20C2318380F9}" presName="arrow" presStyleLbl="alignNode1" presStyleIdx="4" presStyleCnt="5"/>
      <dgm:spPr/>
    </dgm:pt>
    <dgm:pt modelId="{38AC323E-A006-4625-9154-479291403179}" type="pres">
      <dgm:prSet presAssocID="{CD9B9D8C-6B06-41D8-8340-20C2318380F9}" presName="descendantArrow" presStyleLbl="bgAccFollowNode1" presStyleIdx="4" presStyleCnt="5"/>
      <dgm:spPr/>
    </dgm:pt>
  </dgm:ptLst>
  <dgm:cxnLst>
    <dgm:cxn modelId="{99EAD601-E061-4744-9DCC-D88F1968937D}" srcId="{6CF6F6AD-AE42-4BDB-AA7E-19E9611E779D}" destId="{25017835-C1C2-4589-978C-8F5BF963C794}" srcOrd="2" destOrd="0" parTransId="{5F0850AE-918E-40F0-A323-464D14E21BF9}" sibTransId="{5597D484-DD14-4787-89C0-41DFAF236065}"/>
    <dgm:cxn modelId="{1B9F5A13-F6AD-4A54-88F1-B934102E3098}" srcId="{6CF6F6AD-AE42-4BDB-AA7E-19E9611E779D}" destId="{E0287929-57F5-41CD-A405-6637D4FAE8E4}" srcOrd="4" destOrd="0" parTransId="{3E20AB93-E898-40CA-851E-C7F0F328F011}" sibTransId="{21421B6A-C0D4-462D-B62D-2BC313793082}"/>
    <dgm:cxn modelId="{3DEE8324-AFB8-4C0F-AE02-63FC7C6F194F}" srcId="{6CF6F6AD-AE42-4BDB-AA7E-19E9611E779D}" destId="{CD9B9D8C-6B06-41D8-8340-20C2318380F9}" srcOrd="0" destOrd="0" parTransId="{F368C0AA-5F1D-49C6-A21B-27D074055ABC}" sibTransId="{5403BD93-2679-4C95-B60B-9449C08710B4}"/>
    <dgm:cxn modelId="{0DFB332C-78C1-484F-BAB4-AB0A2A958CC7}" type="presOf" srcId="{F465C77F-969B-4221-8B83-293FA8A6EBE8}" destId="{92612AF7-8718-47E4-A73F-99FED1C3C291}" srcOrd="0" destOrd="0" presId="urn:microsoft.com/office/officeart/2016/7/layout/VerticalDownArrowProcess"/>
    <dgm:cxn modelId="{5F228C34-78B8-4769-9C2A-8A6ADE480C03}" type="presOf" srcId="{205CCAFE-531C-41E0-89E4-CB39C275862F}" destId="{B4B0DE94-DBCE-45B8-8C0A-D9527A3FB116}" srcOrd="0" destOrd="0" presId="urn:microsoft.com/office/officeart/2016/7/layout/VerticalDownArrowProcess"/>
    <dgm:cxn modelId="{F564AF35-727B-4578-B6B9-0F4586073236}" type="presOf" srcId="{E0287929-57F5-41CD-A405-6637D4FAE8E4}" destId="{AB2CDE43-1F1C-4C36-88AA-27147443DE8B}" srcOrd="0" destOrd="0" presId="urn:microsoft.com/office/officeart/2016/7/layout/VerticalDownArrowProcess"/>
    <dgm:cxn modelId="{24AA7B37-0271-451E-8748-164DC2C5AC7C}" srcId="{CD9B9D8C-6B06-41D8-8340-20C2318380F9}" destId="{AA5E03F5-4AE5-4963-B29F-43C70ECD4120}" srcOrd="0" destOrd="0" parTransId="{A8834AEA-453F-4FA4-9E2A-E061F88B5536}" sibTransId="{9B3747B0-41A1-422B-ADDF-A70E015D5EB8}"/>
    <dgm:cxn modelId="{A5A0A25E-B001-4FE9-A63D-0D89785AEB95}" srcId="{6CF6F6AD-AE42-4BDB-AA7E-19E9611E779D}" destId="{205CCAFE-531C-41E0-89E4-CB39C275862F}" srcOrd="3" destOrd="0" parTransId="{83DC942C-4003-40B9-8E3C-28BF3C4840BA}" sibTransId="{561AE4E9-0482-486F-BAA5-DEC57D1F4265}"/>
    <dgm:cxn modelId="{8236FF49-4CFF-40B4-B78D-B58AA1BAE75C}" type="presOf" srcId="{25017835-C1C2-4589-978C-8F5BF963C794}" destId="{B449CA88-5752-4DA2-85C7-92B74A6B8ECE}" srcOrd="0" destOrd="0" presId="urn:microsoft.com/office/officeart/2016/7/layout/VerticalDownArrowProcess"/>
    <dgm:cxn modelId="{644D7C51-F52E-41B4-A8B6-B14E2FF6607C}" type="presOf" srcId="{72E0646C-1278-42ED-930D-D81A9C106B5F}" destId="{99082487-3EA1-4DF3-8551-F2519EB99870}" srcOrd="0" destOrd="0" presId="urn:microsoft.com/office/officeart/2016/7/layout/VerticalDownArrowProcess"/>
    <dgm:cxn modelId="{CEDD4552-6DFC-4045-B086-A4E4C8588D54}" type="presOf" srcId="{AA5E03F5-4AE5-4963-B29F-43C70ECD4120}" destId="{38AC323E-A006-4625-9154-479291403179}" srcOrd="0" destOrd="0" presId="urn:microsoft.com/office/officeart/2016/7/layout/VerticalDownArrowProcess"/>
    <dgm:cxn modelId="{59928672-304A-4EA3-8680-91F4E46E9780}" type="presOf" srcId="{46ED29A4-2140-42A2-A82F-6858AFFCC939}" destId="{1649C200-51F7-48F3-AFE0-0D31174C6677}" srcOrd="0" destOrd="0" presId="urn:microsoft.com/office/officeart/2016/7/layout/VerticalDownArrowProcess"/>
    <dgm:cxn modelId="{1715CC72-F2E7-46D6-B42B-BB748409008C}" srcId="{E0287929-57F5-41CD-A405-6637D4FAE8E4}" destId="{F465C77F-969B-4221-8B83-293FA8A6EBE8}" srcOrd="0" destOrd="0" parTransId="{095D9B3B-AC87-4AB2-92BE-CD66F07FEB36}" sibTransId="{EEEC1511-256E-46BB-8E0A-FE28E3FECEBE}"/>
    <dgm:cxn modelId="{49DF3C84-B766-42DB-81AD-AEAF82FE7889}" srcId="{6CF6F6AD-AE42-4BDB-AA7E-19E9611E779D}" destId="{72E0646C-1278-42ED-930D-D81A9C106B5F}" srcOrd="1" destOrd="0" parTransId="{D84914A9-1DF8-4F32-BD0B-1421AA6091BE}" sibTransId="{04731F4F-2B04-433C-BCC5-F21885370ED0}"/>
    <dgm:cxn modelId="{098ACA87-A92D-4248-8AF6-B9E1BF9E7A71}" type="presOf" srcId="{E5FED8A9-EE3D-4E0C-8798-53888728341F}" destId="{30C9B966-1A06-4088-9066-8CDEEDFA9345}" srcOrd="0" destOrd="0" presId="urn:microsoft.com/office/officeart/2016/7/layout/VerticalDownArrowProcess"/>
    <dgm:cxn modelId="{7C2321A3-5E74-435E-88D7-125251084DC6}" type="presOf" srcId="{DFB09FBA-3856-4A68-A856-4CAFC62005C8}" destId="{8A6DF804-494B-45AE-B1B4-F9504A097ABD}" srcOrd="0" destOrd="0" presId="urn:microsoft.com/office/officeart/2016/7/layout/VerticalDownArrowProcess"/>
    <dgm:cxn modelId="{1B6C29A5-8B90-4986-A5E0-F64D8C2187D2}" srcId="{72E0646C-1278-42ED-930D-D81A9C106B5F}" destId="{E5FED8A9-EE3D-4E0C-8798-53888728341F}" srcOrd="0" destOrd="0" parTransId="{B17E06AD-9954-4A17-A910-7CC572581C35}" sibTransId="{64D51BC1-D932-4ABD-9E82-EC25553C07F3}"/>
    <dgm:cxn modelId="{985E70A5-CFE9-4CF2-A6D7-E561B9DDBE3A}" type="presOf" srcId="{CD9B9D8C-6B06-41D8-8340-20C2318380F9}" destId="{5B964340-AC6E-4D57-8301-A7A03F21B119}" srcOrd="1" destOrd="0" presId="urn:microsoft.com/office/officeart/2016/7/layout/VerticalDownArrowProcess"/>
    <dgm:cxn modelId="{DFB22EBE-AED5-45E2-889E-AE751754DBF1}" srcId="{25017835-C1C2-4589-978C-8F5BF963C794}" destId="{46ED29A4-2140-42A2-A82F-6858AFFCC939}" srcOrd="0" destOrd="0" parTransId="{AE249564-BEBF-431E-AD76-B2948626DD98}" sibTransId="{B2AB634B-925F-4DFE-9983-833E814D084F}"/>
    <dgm:cxn modelId="{CFCD45C7-F5CE-477C-AA8A-F0356E9E9758}" srcId="{205CCAFE-531C-41E0-89E4-CB39C275862F}" destId="{DFB09FBA-3856-4A68-A856-4CAFC62005C8}" srcOrd="0" destOrd="0" parTransId="{E1FBA44C-440D-46B7-B9D1-9504A2549B0A}" sibTransId="{19EFA6C3-389C-4264-95D6-983C72D5D5FF}"/>
    <dgm:cxn modelId="{DD0305D9-B60F-4CD6-A830-9BC0105755EF}" type="presOf" srcId="{6CF6F6AD-AE42-4BDB-AA7E-19E9611E779D}" destId="{CD2F5979-6D7A-4D6E-899A-27ED2AF6DCFB}" srcOrd="0" destOrd="0" presId="urn:microsoft.com/office/officeart/2016/7/layout/VerticalDownArrowProcess"/>
    <dgm:cxn modelId="{5BC716DA-FF92-46BB-8311-1B248B90CB6B}" type="presOf" srcId="{CD9B9D8C-6B06-41D8-8340-20C2318380F9}" destId="{92026E9B-CE75-436E-B40A-3FE054AAACB4}" srcOrd="0" destOrd="0" presId="urn:microsoft.com/office/officeart/2016/7/layout/VerticalDownArrowProcess"/>
    <dgm:cxn modelId="{E266C4E1-AF59-4C52-99CC-B76C5218DC75}" type="presOf" srcId="{205CCAFE-531C-41E0-89E4-CB39C275862F}" destId="{0E01BD62-78E8-42EF-B7AA-60EAD5F12BB2}" srcOrd="1" destOrd="0" presId="urn:microsoft.com/office/officeart/2016/7/layout/VerticalDownArrowProcess"/>
    <dgm:cxn modelId="{C444EBE4-2D91-45C2-BB9A-60232E99B385}" type="presOf" srcId="{72E0646C-1278-42ED-930D-D81A9C106B5F}" destId="{A0465764-F002-4D28-B00D-EB568B41B601}" srcOrd="1" destOrd="0" presId="urn:microsoft.com/office/officeart/2016/7/layout/VerticalDownArrowProcess"/>
    <dgm:cxn modelId="{DAD4A8EB-8D85-49D2-B525-94EB8072B77F}" type="presOf" srcId="{25017835-C1C2-4589-978C-8F5BF963C794}" destId="{8433A1FA-8AB4-4A59-9FDB-CB320A1BD719}" srcOrd="1" destOrd="0" presId="urn:microsoft.com/office/officeart/2016/7/layout/VerticalDownArrowProcess"/>
    <dgm:cxn modelId="{DF99F182-1371-4490-AFD1-4BEB7D53CDD8}" type="presParOf" srcId="{CD2F5979-6D7A-4D6E-899A-27ED2AF6DCFB}" destId="{4179ADBA-7737-424E-AA28-014A9D04B42F}" srcOrd="0" destOrd="0" presId="urn:microsoft.com/office/officeart/2016/7/layout/VerticalDownArrowProcess"/>
    <dgm:cxn modelId="{DBA5AAD9-E1D7-45D3-B478-9939F375BF83}" type="presParOf" srcId="{4179ADBA-7737-424E-AA28-014A9D04B42F}" destId="{AB2CDE43-1F1C-4C36-88AA-27147443DE8B}" srcOrd="0" destOrd="0" presId="urn:microsoft.com/office/officeart/2016/7/layout/VerticalDownArrowProcess"/>
    <dgm:cxn modelId="{8DC16E1B-80DB-41CF-B87E-3541362F699E}" type="presParOf" srcId="{4179ADBA-7737-424E-AA28-014A9D04B42F}" destId="{92612AF7-8718-47E4-A73F-99FED1C3C291}" srcOrd="1" destOrd="0" presId="urn:microsoft.com/office/officeart/2016/7/layout/VerticalDownArrowProcess"/>
    <dgm:cxn modelId="{E9FE4979-DAF3-4ED3-9EDF-1BD38D69D6F3}" type="presParOf" srcId="{CD2F5979-6D7A-4D6E-899A-27ED2AF6DCFB}" destId="{40115B40-D973-4593-9CB5-8CE7DF5F96BC}" srcOrd="1" destOrd="0" presId="urn:microsoft.com/office/officeart/2016/7/layout/VerticalDownArrowProcess"/>
    <dgm:cxn modelId="{D095824E-C1B1-420A-8E12-24A764A002DB}" type="presParOf" srcId="{CD2F5979-6D7A-4D6E-899A-27ED2AF6DCFB}" destId="{A2540F49-C91E-4261-B84D-69419CD72736}" srcOrd="2" destOrd="0" presId="urn:microsoft.com/office/officeart/2016/7/layout/VerticalDownArrowProcess"/>
    <dgm:cxn modelId="{FA28D110-B41A-4AE7-907B-B9391D0C8609}" type="presParOf" srcId="{A2540F49-C91E-4261-B84D-69419CD72736}" destId="{B4B0DE94-DBCE-45B8-8C0A-D9527A3FB116}" srcOrd="0" destOrd="0" presId="urn:microsoft.com/office/officeart/2016/7/layout/VerticalDownArrowProcess"/>
    <dgm:cxn modelId="{050C21CE-932B-40FD-89EC-B381855DB101}" type="presParOf" srcId="{A2540F49-C91E-4261-B84D-69419CD72736}" destId="{0E01BD62-78E8-42EF-B7AA-60EAD5F12BB2}" srcOrd="1" destOrd="0" presId="urn:microsoft.com/office/officeart/2016/7/layout/VerticalDownArrowProcess"/>
    <dgm:cxn modelId="{0D8815AD-83C8-4609-83B2-2E7C7909292D}" type="presParOf" srcId="{A2540F49-C91E-4261-B84D-69419CD72736}" destId="{8A6DF804-494B-45AE-B1B4-F9504A097ABD}" srcOrd="2" destOrd="0" presId="urn:microsoft.com/office/officeart/2016/7/layout/VerticalDownArrowProcess"/>
    <dgm:cxn modelId="{03CC0142-EFDF-4F0D-A22F-A669D223E488}" type="presParOf" srcId="{CD2F5979-6D7A-4D6E-899A-27ED2AF6DCFB}" destId="{6B2C370D-A19B-459F-B149-7724BC377FFD}" srcOrd="3" destOrd="0" presId="urn:microsoft.com/office/officeart/2016/7/layout/VerticalDownArrowProcess"/>
    <dgm:cxn modelId="{9AB3FA4A-3A64-40DC-96AB-EFE0FD54C36B}" type="presParOf" srcId="{CD2F5979-6D7A-4D6E-899A-27ED2AF6DCFB}" destId="{0B4D4A13-34E9-4ECB-8D82-9E0876FA2306}" srcOrd="4" destOrd="0" presId="urn:microsoft.com/office/officeart/2016/7/layout/VerticalDownArrowProcess"/>
    <dgm:cxn modelId="{34081557-FC10-4CF4-BFEF-3907A756EB8F}" type="presParOf" srcId="{0B4D4A13-34E9-4ECB-8D82-9E0876FA2306}" destId="{B449CA88-5752-4DA2-85C7-92B74A6B8ECE}" srcOrd="0" destOrd="0" presId="urn:microsoft.com/office/officeart/2016/7/layout/VerticalDownArrowProcess"/>
    <dgm:cxn modelId="{0436A955-C570-4101-B34B-3C530189FF54}" type="presParOf" srcId="{0B4D4A13-34E9-4ECB-8D82-9E0876FA2306}" destId="{8433A1FA-8AB4-4A59-9FDB-CB320A1BD719}" srcOrd="1" destOrd="0" presId="urn:microsoft.com/office/officeart/2016/7/layout/VerticalDownArrowProcess"/>
    <dgm:cxn modelId="{57C3A5F8-21EA-4730-B095-916C11E63E66}" type="presParOf" srcId="{0B4D4A13-34E9-4ECB-8D82-9E0876FA2306}" destId="{1649C200-51F7-48F3-AFE0-0D31174C6677}" srcOrd="2" destOrd="0" presId="urn:microsoft.com/office/officeart/2016/7/layout/VerticalDownArrowProcess"/>
    <dgm:cxn modelId="{1403F89F-16D9-47A9-AF18-0C61ABAC16D5}" type="presParOf" srcId="{CD2F5979-6D7A-4D6E-899A-27ED2AF6DCFB}" destId="{49133E54-0A61-43C3-A317-6C22744FF159}" srcOrd="5" destOrd="0" presId="urn:microsoft.com/office/officeart/2016/7/layout/VerticalDownArrowProcess"/>
    <dgm:cxn modelId="{7BB9860A-B462-46AE-810B-5CE209DB7DC5}" type="presParOf" srcId="{CD2F5979-6D7A-4D6E-899A-27ED2AF6DCFB}" destId="{8E9E83C5-7D01-47E8-907A-01A1C66003C8}" srcOrd="6" destOrd="0" presId="urn:microsoft.com/office/officeart/2016/7/layout/VerticalDownArrowProcess"/>
    <dgm:cxn modelId="{238A6B16-8451-44AF-921B-665E1CC81E6D}" type="presParOf" srcId="{8E9E83C5-7D01-47E8-907A-01A1C66003C8}" destId="{99082487-3EA1-4DF3-8551-F2519EB99870}" srcOrd="0" destOrd="0" presId="urn:microsoft.com/office/officeart/2016/7/layout/VerticalDownArrowProcess"/>
    <dgm:cxn modelId="{C845DDC5-BB40-4F0F-946E-A4CA80733624}" type="presParOf" srcId="{8E9E83C5-7D01-47E8-907A-01A1C66003C8}" destId="{A0465764-F002-4D28-B00D-EB568B41B601}" srcOrd="1" destOrd="0" presId="urn:microsoft.com/office/officeart/2016/7/layout/VerticalDownArrowProcess"/>
    <dgm:cxn modelId="{22A1C99A-416B-446D-976E-18E1005D334A}" type="presParOf" srcId="{8E9E83C5-7D01-47E8-907A-01A1C66003C8}" destId="{30C9B966-1A06-4088-9066-8CDEEDFA9345}" srcOrd="2" destOrd="0" presId="urn:microsoft.com/office/officeart/2016/7/layout/VerticalDownArrowProcess"/>
    <dgm:cxn modelId="{74DEF53B-2C74-4CFD-BD7D-6909A6A8807A}" type="presParOf" srcId="{CD2F5979-6D7A-4D6E-899A-27ED2AF6DCFB}" destId="{63D5C3F4-9F1E-4B36-BA90-08985A16135E}" srcOrd="7" destOrd="0" presId="urn:microsoft.com/office/officeart/2016/7/layout/VerticalDownArrowProcess"/>
    <dgm:cxn modelId="{70DA9CCE-2936-4A75-8AC5-7F4EE07D530B}" type="presParOf" srcId="{CD2F5979-6D7A-4D6E-899A-27ED2AF6DCFB}" destId="{C4555353-21AB-4C9C-AB94-B654AFA1CD9D}" srcOrd="8" destOrd="0" presId="urn:microsoft.com/office/officeart/2016/7/layout/VerticalDownArrowProcess"/>
    <dgm:cxn modelId="{7BA098E1-06B9-4C4E-966D-B1F855E68A69}" type="presParOf" srcId="{C4555353-21AB-4C9C-AB94-B654AFA1CD9D}" destId="{92026E9B-CE75-436E-B40A-3FE054AAACB4}" srcOrd="0" destOrd="0" presId="urn:microsoft.com/office/officeart/2016/7/layout/VerticalDownArrowProcess"/>
    <dgm:cxn modelId="{545463E9-0F41-4F0E-8C35-5113D40DF03A}" type="presParOf" srcId="{C4555353-21AB-4C9C-AB94-B654AFA1CD9D}" destId="{5B964340-AC6E-4D57-8301-A7A03F21B119}" srcOrd="1" destOrd="0" presId="urn:microsoft.com/office/officeart/2016/7/layout/VerticalDownArrowProcess"/>
    <dgm:cxn modelId="{4C970077-6A9C-4C00-812E-41239178D18B}" type="presParOf" srcId="{C4555353-21AB-4C9C-AB94-B654AFA1CD9D}" destId="{38AC323E-A006-4625-9154-47929140317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3B2619-8CDC-4604-A603-11C352AF3430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D5368D0-1EA7-41C8-8BD3-C8261580ECA8}">
      <dgm:prSet/>
      <dgm:spPr/>
      <dgm:t>
        <a:bodyPr/>
        <a:lstStyle/>
        <a:p>
          <a:r>
            <a:rPr lang="en-US" dirty="0"/>
            <a:t>Attention</a:t>
          </a:r>
        </a:p>
      </dgm:t>
    </dgm:pt>
    <dgm:pt modelId="{74787918-FF60-4D8A-99CB-ACAE8F454AFE}" type="parTrans" cxnId="{C73AC601-DEC3-423E-B3A2-A04DB227FC0F}">
      <dgm:prSet/>
      <dgm:spPr/>
      <dgm:t>
        <a:bodyPr/>
        <a:lstStyle/>
        <a:p>
          <a:endParaRPr lang="en-US"/>
        </a:p>
      </dgm:t>
    </dgm:pt>
    <dgm:pt modelId="{91939D7E-1D4C-41EA-B28A-7DB6E5980361}" type="sibTrans" cxnId="{C73AC601-DEC3-423E-B3A2-A04DB227FC0F}">
      <dgm:prSet/>
      <dgm:spPr/>
      <dgm:t>
        <a:bodyPr/>
        <a:lstStyle/>
        <a:p>
          <a:endParaRPr lang="en-US"/>
        </a:p>
      </dgm:t>
    </dgm:pt>
    <dgm:pt modelId="{BC9385FD-7356-4F38-B8AA-98809D51B70E}">
      <dgm:prSet/>
      <dgm:spPr/>
      <dgm:t>
        <a:bodyPr/>
        <a:lstStyle/>
        <a:p>
          <a:r>
            <a:rPr lang="en-US"/>
            <a:t>Pay attention to the messages that you take in.</a:t>
          </a:r>
        </a:p>
      </dgm:t>
    </dgm:pt>
    <dgm:pt modelId="{25889175-9563-4310-BCEF-DD9F7233517D}" type="parTrans" cxnId="{F66FA874-C2C0-4B9F-872B-F475D1062439}">
      <dgm:prSet/>
      <dgm:spPr/>
      <dgm:t>
        <a:bodyPr/>
        <a:lstStyle/>
        <a:p>
          <a:endParaRPr lang="en-US"/>
        </a:p>
      </dgm:t>
    </dgm:pt>
    <dgm:pt modelId="{A2807419-0171-4310-8D79-2AFBC403B972}" type="sibTrans" cxnId="{F66FA874-C2C0-4B9F-872B-F475D1062439}">
      <dgm:prSet/>
      <dgm:spPr/>
      <dgm:t>
        <a:bodyPr/>
        <a:lstStyle/>
        <a:p>
          <a:endParaRPr lang="en-US"/>
        </a:p>
      </dgm:t>
    </dgm:pt>
    <dgm:pt modelId="{DDFC8499-5803-44F6-AF6D-C489A7B1BDCF}">
      <dgm:prSet/>
      <dgm:spPr/>
      <dgm:t>
        <a:bodyPr/>
        <a:lstStyle/>
        <a:p>
          <a:r>
            <a:rPr lang="en-US"/>
            <a:t>Slow down</a:t>
          </a:r>
        </a:p>
      </dgm:t>
    </dgm:pt>
    <dgm:pt modelId="{748AA818-6C0D-4B10-970B-500C2F01A74B}" type="parTrans" cxnId="{07292469-13C4-48E7-8BF5-F5B45ADE2545}">
      <dgm:prSet/>
      <dgm:spPr/>
      <dgm:t>
        <a:bodyPr/>
        <a:lstStyle/>
        <a:p>
          <a:endParaRPr lang="en-US"/>
        </a:p>
      </dgm:t>
    </dgm:pt>
    <dgm:pt modelId="{2FD87904-72FB-46BE-9159-D37FE07CC81E}" type="sibTrans" cxnId="{07292469-13C4-48E7-8BF5-F5B45ADE2545}">
      <dgm:prSet/>
      <dgm:spPr/>
      <dgm:t>
        <a:bodyPr/>
        <a:lstStyle/>
        <a:p>
          <a:endParaRPr lang="en-US"/>
        </a:p>
      </dgm:t>
    </dgm:pt>
    <dgm:pt modelId="{BEB5A611-6055-4B0F-949C-F24005F88FD2}">
      <dgm:prSet/>
      <dgm:spPr/>
      <dgm:t>
        <a:bodyPr/>
        <a:lstStyle/>
        <a:p>
          <a:r>
            <a:rPr lang="en-US"/>
            <a:t>Slow down.  Try not to make quick or stressed decisions.</a:t>
          </a:r>
        </a:p>
      </dgm:t>
    </dgm:pt>
    <dgm:pt modelId="{DA3FF66B-515A-46C1-B7E4-19AB24AF5D53}" type="parTrans" cxnId="{600F876E-84CE-4861-BD2B-0FEF75D76D9A}">
      <dgm:prSet/>
      <dgm:spPr/>
      <dgm:t>
        <a:bodyPr/>
        <a:lstStyle/>
        <a:p>
          <a:endParaRPr lang="en-US"/>
        </a:p>
      </dgm:t>
    </dgm:pt>
    <dgm:pt modelId="{A9435E0F-044F-441B-AED2-A694BADD4891}" type="sibTrans" cxnId="{600F876E-84CE-4861-BD2B-0FEF75D76D9A}">
      <dgm:prSet/>
      <dgm:spPr/>
      <dgm:t>
        <a:bodyPr/>
        <a:lstStyle/>
        <a:p>
          <a:endParaRPr lang="en-US"/>
        </a:p>
      </dgm:t>
    </dgm:pt>
    <dgm:pt modelId="{7C678664-AED0-4055-8067-4B83E2A913B3}">
      <dgm:prSet/>
      <dgm:spPr/>
      <dgm:t>
        <a:bodyPr/>
        <a:lstStyle/>
        <a:p>
          <a:r>
            <a:rPr lang="en-US" dirty="0"/>
            <a:t>Widen</a:t>
          </a:r>
        </a:p>
      </dgm:t>
    </dgm:pt>
    <dgm:pt modelId="{1C10AC3F-1E48-4032-A7FC-2C534C2ADF73}" type="parTrans" cxnId="{A8DC9032-06CD-47F4-A0FD-D05C200ACC9F}">
      <dgm:prSet/>
      <dgm:spPr/>
      <dgm:t>
        <a:bodyPr/>
        <a:lstStyle/>
        <a:p>
          <a:endParaRPr lang="en-US"/>
        </a:p>
      </dgm:t>
    </dgm:pt>
    <dgm:pt modelId="{14FBAC86-8037-4932-8F17-CB3F30B62FB3}" type="sibTrans" cxnId="{A8DC9032-06CD-47F4-A0FD-D05C200ACC9F}">
      <dgm:prSet/>
      <dgm:spPr/>
      <dgm:t>
        <a:bodyPr/>
        <a:lstStyle/>
        <a:p>
          <a:endParaRPr lang="en-US"/>
        </a:p>
      </dgm:t>
    </dgm:pt>
    <dgm:pt modelId="{9F5E0644-B98E-4781-A377-A8D693A7221B}">
      <dgm:prSet/>
      <dgm:spPr/>
      <dgm:t>
        <a:bodyPr/>
        <a:lstStyle/>
        <a:p>
          <a:r>
            <a:rPr lang="en-US" dirty="0"/>
            <a:t>Work to widen your network group and experiences you have.</a:t>
          </a:r>
        </a:p>
      </dgm:t>
    </dgm:pt>
    <dgm:pt modelId="{81A5BB70-8972-42F9-B967-5463E5E1D360}" type="parTrans" cxnId="{01480287-7045-463E-A3DD-8C1DBF4E22D6}">
      <dgm:prSet/>
      <dgm:spPr/>
      <dgm:t>
        <a:bodyPr/>
        <a:lstStyle/>
        <a:p>
          <a:endParaRPr lang="en-US"/>
        </a:p>
      </dgm:t>
    </dgm:pt>
    <dgm:pt modelId="{40566FC0-C54B-4780-A996-691F1166B04B}" type="sibTrans" cxnId="{01480287-7045-463E-A3DD-8C1DBF4E22D6}">
      <dgm:prSet/>
      <dgm:spPr/>
      <dgm:t>
        <a:bodyPr/>
        <a:lstStyle/>
        <a:p>
          <a:endParaRPr lang="en-US"/>
        </a:p>
      </dgm:t>
    </dgm:pt>
    <dgm:pt modelId="{EE4C14B6-09DC-4700-ACDA-3F9A14C94266}">
      <dgm:prSet/>
      <dgm:spPr/>
      <dgm:t>
        <a:bodyPr/>
        <a:lstStyle/>
        <a:p>
          <a:r>
            <a:rPr lang="en-US"/>
            <a:t>Consider</a:t>
          </a:r>
        </a:p>
      </dgm:t>
    </dgm:pt>
    <dgm:pt modelId="{892279B9-51A7-4ACB-B0C8-330662EFE3E5}" type="parTrans" cxnId="{F943C2A9-99B3-44E7-9EE4-57D958173405}">
      <dgm:prSet/>
      <dgm:spPr/>
      <dgm:t>
        <a:bodyPr/>
        <a:lstStyle/>
        <a:p>
          <a:endParaRPr lang="en-US"/>
        </a:p>
      </dgm:t>
    </dgm:pt>
    <dgm:pt modelId="{8A51F70C-D7F9-4FC8-9414-B33FC41C3428}" type="sibTrans" cxnId="{F943C2A9-99B3-44E7-9EE4-57D958173405}">
      <dgm:prSet/>
      <dgm:spPr/>
      <dgm:t>
        <a:bodyPr/>
        <a:lstStyle/>
        <a:p>
          <a:endParaRPr lang="en-US"/>
        </a:p>
      </dgm:t>
    </dgm:pt>
    <dgm:pt modelId="{0020744A-60C4-4D78-82F0-8A140C11DEA0}">
      <dgm:prSet/>
      <dgm:spPr/>
      <dgm:t>
        <a:bodyPr/>
        <a:lstStyle/>
        <a:p>
          <a:r>
            <a:rPr lang="en-US"/>
            <a:t>Consider opposite opinions.</a:t>
          </a:r>
        </a:p>
      </dgm:t>
    </dgm:pt>
    <dgm:pt modelId="{EA0B11A6-FDBF-430B-8AEE-1B33FBC2126A}" type="parTrans" cxnId="{E36406E7-B14C-4324-80B4-F80F588F4952}">
      <dgm:prSet/>
      <dgm:spPr/>
      <dgm:t>
        <a:bodyPr/>
        <a:lstStyle/>
        <a:p>
          <a:endParaRPr lang="en-US"/>
        </a:p>
      </dgm:t>
    </dgm:pt>
    <dgm:pt modelId="{A7F3C126-72AB-43C8-BC9D-5D5463DF1E0E}" type="sibTrans" cxnId="{E36406E7-B14C-4324-80B4-F80F588F4952}">
      <dgm:prSet/>
      <dgm:spPr/>
      <dgm:t>
        <a:bodyPr/>
        <a:lstStyle/>
        <a:p>
          <a:endParaRPr lang="en-US"/>
        </a:p>
      </dgm:t>
    </dgm:pt>
    <dgm:pt modelId="{EF4F1B2C-C65B-4B1B-93E0-8D74FE691261}">
      <dgm:prSet/>
      <dgm:spPr/>
      <dgm:t>
        <a:bodyPr/>
        <a:lstStyle/>
        <a:p>
          <a:r>
            <a:rPr lang="en-US"/>
            <a:t>Judge potential and performance equally.</a:t>
          </a:r>
        </a:p>
      </dgm:t>
    </dgm:pt>
    <dgm:pt modelId="{4970D5E0-FE81-4CB4-A3C9-8AB189F63D57}" type="parTrans" cxnId="{42B611C0-B812-4142-A124-D98774A15584}">
      <dgm:prSet/>
      <dgm:spPr/>
      <dgm:t>
        <a:bodyPr/>
        <a:lstStyle/>
        <a:p>
          <a:endParaRPr lang="en-US"/>
        </a:p>
      </dgm:t>
    </dgm:pt>
    <dgm:pt modelId="{6D24CC2E-1B7C-42F5-B407-6DAE96DC3D32}" type="sibTrans" cxnId="{42B611C0-B812-4142-A124-D98774A15584}">
      <dgm:prSet/>
      <dgm:spPr/>
      <dgm:t>
        <a:bodyPr/>
        <a:lstStyle/>
        <a:p>
          <a:endParaRPr lang="en-US"/>
        </a:p>
      </dgm:t>
    </dgm:pt>
    <dgm:pt modelId="{A853509B-9E3B-40EC-BC5C-8C46B8442F1A}">
      <dgm:prSet/>
      <dgm:spPr/>
      <dgm:t>
        <a:bodyPr/>
        <a:lstStyle/>
        <a:p>
          <a:r>
            <a:rPr lang="en-US"/>
            <a:t>Be</a:t>
          </a:r>
        </a:p>
      </dgm:t>
    </dgm:pt>
    <dgm:pt modelId="{9C0D316D-19D5-43EB-B739-BB00FE42B1F6}" type="parTrans" cxnId="{F2F7FD3F-F653-4D8A-B639-BCE1C48EC766}">
      <dgm:prSet/>
      <dgm:spPr/>
      <dgm:t>
        <a:bodyPr/>
        <a:lstStyle/>
        <a:p>
          <a:endParaRPr lang="en-US"/>
        </a:p>
      </dgm:t>
    </dgm:pt>
    <dgm:pt modelId="{68572D54-7D81-4D58-A912-AA3E538AB831}" type="sibTrans" cxnId="{F2F7FD3F-F653-4D8A-B639-BCE1C48EC766}">
      <dgm:prSet/>
      <dgm:spPr/>
      <dgm:t>
        <a:bodyPr/>
        <a:lstStyle/>
        <a:p>
          <a:endParaRPr lang="en-US"/>
        </a:p>
      </dgm:t>
    </dgm:pt>
    <dgm:pt modelId="{3235A22B-0E5F-4CEA-B8F5-89FFAA48D902}">
      <dgm:prSet/>
      <dgm:spPr/>
      <dgm:t>
        <a:bodyPr/>
        <a:lstStyle/>
        <a:p>
          <a:r>
            <a:rPr lang="en-US"/>
            <a:t>Be humble.  Be self-aware.</a:t>
          </a:r>
        </a:p>
      </dgm:t>
    </dgm:pt>
    <dgm:pt modelId="{22138DCC-EF62-4118-9FB3-28C543B4FEBA}" type="parTrans" cxnId="{33571ABA-A473-4143-AEE0-06CE81F690B4}">
      <dgm:prSet/>
      <dgm:spPr/>
      <dgm:t>
        <a:bodyPr/>
        <a:lstStyle/>
        <a:p>
          <a:endParaRPr lang="en-US"/>
        </a:p>
      </dgm:t>
    </dgm:pt>
    <dgm:pt modelId="{79DE42DA-C05C-4D76-93F9-F65114D87AED}" type="sibTrans" cxnId="{33571ABA-A473-4143-AEE0-06CE81F690B4}">
      <dgm:prSet/>
      <dgm:spPr/>
      <dgm:t>
        <a:bodyPr/>
        <a:lstStyle/>
        <a:p>
          <a:endParaRPr lang="en-US"/>
        </a:p>
      </dgm:t>
    </dgm:pt>
    <dgm:pt modelId="{BFB72CEF-C946-42B6-94FA-3B25336C5530}">
      <dgm:prSet/>
      <dgm:spPr/>
      <dgm:t>
        <a:bodyPr/>
        <a:lstStyle/>
        <a:p>
          <a:r>
            <a:rPr lang="en-US" dirty="0"/>
            <a:t>Equal</a:t>
          </a:r>
        </a:p>
      </dgm:t>
    </dgm:pt>
    <dgm:pt modelId="{21AE40EC-417D-4EA7-A1E4-C72FF1134933}" type="sibTrans" cxnId="{0205C984-22D0-40F0-8710-629DA270CCDC}">
      <dgm:prSet/>
      <dgm:spPr/>
      <dgm:t>
        <a:bodyPr/>
        <a:lstStyle/>
        <a:p>
          <a:endParaRPr lang="en-US"/>
        </a:p>
      </dgm:t>
    </dgm:pt>
    <dgm:pt modelId="{ED1D4EA6-4419-46AE-93A7-BD25FB4F3751}" type="parTrans" cxnId="{0205C984-22D0-40F0-8710-629DA270CCDC}">
      <dgm:prSet/>
      <dgm:spPr/>
      <dgm:t>
        <a:bodyPr/>
        <a:lstStyle/>
        <a:p>
          <a:endParaRPr lang="en-US"/>
        </a:p>
      </dgm:t>
    </dgm:pt>
    <dgm:pt modelId="{9D916593-3EA2-426E-B315-4C6D5849C2F9}" type="pres">
      <dgm:prSet presAssocID="{FC3B2619-8CDC-4604-A603-11C352AF3430}" presName="Name0" presStyleCnt="0">
        <dgm:presLayoutVars>
          <dgm:dir/>
          <dgm:animLvl val="lvl"/>
          <dgm:resizeHandles val="exact"/>
        </dgm:presLayoutVars>
      </dgm:prSet>
      <dgm:spPr/>
    </dgm:pt>
    <dgm:pt modelId="{57D212F8-EB88-4986-ADEE-EFAD34EDD411}" type="pres">
      <dgm:prSet presAssocID="{ED5368D0-1EA7-41C8-8BD3-C8261580ECA8}" presName="linNode" presStyleCnt="0"/>
      <dgm:spPr/>
    </dgm:pt>
    <dgm:pt modelId="{B6799903-93B0-4D54-B94B-3B6E61606B15}" type="pres">
      <dgm:prSet presAssocID="{ED5368D0-1EA7-41C8-8BD3-C8261580ECA8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E7B35866-30D7-4CC9-B390-56E14F7BFBD5}" type="pres">
      <dgm:prSet presAssocID="{ED5368D0-1EA7-41C8-8BD3-C8261580ECA8}" presName="descendantText" presStyleLbl="alignAccFollowNode1" presStyleIdx="0" presStyleCnt="6">
        <dgm:presLayoutVars>
          <dgm:bulletEnabled/>
        </dgm:presLayoutVars>
      </dgm:prSet>
      <dgm:spPr/>
    </dgm:pt>
    <dgm:pt modelId="{9BF9A1ED-6D1C-47AD-96D7-F25C6A5961AE}" type="pres">
      <dgm:prSet presAssocID="{91939D7E-1D4C-41EA-B28A-7DB6E5980361}" presName="sp" presStyleCnt="0"/>
      <dgm:spPr/>
    </dgm:pt>
    <dgm:pt modelId="{AAFD933C-0ACA-4519-8D11-FA50B4E123F4}" type="pres">
      <dgm:prSet presAssocID="{DDFC8499-5803-44F6-AF6D-C489A7B1BDCF}" presName="linNode" presStyleCnt="0"/>
      <dgm:spPr/>
    </dgm:pt>
    <dgm:pt modelId="{BB5B338D-D462-4F20-8969-E863B6CDF50D}" type="pres">
      <dgm:prSet presAssocID="{DDFC8499-5803-44F6-AF6D-C489A7B1BDCF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376AD291-62D0-4ECB-B010-2CC6D8C0B069}" type="pres">
      <dgm:prSet presAssocID="{DDFC8499-5803-44F6-AF6D-C489A7B1BDCF}" presName="descendantText" presStyleLbl="alignAccFollowNode1" presStyleIdx="1" presStyleCnt="6">
        <dgm:presLayoutVars>
          <dgm:bulletEnabled/>
        </dgm:presLayoutVars>
      </dgm:prSet>
      <dgm:spPr/>
    </dgm:pt>
    <dgm:pt modelId="{6E4BD7B0-DAA7-490E-A8D3-83EB5014F6F5}" type="pres">
      <dgm:prSet presAssocID="{2FD87904-72FB-46BE-9159-D37FE07CC81E}" presName="sp" presStyleCnt="0"/>
      <dgm:spPr/>
    </dgm:pt>
    <dgm:pt modelId="{CD03C288-1C0E-44CF-8919-8B5C1586E572}" type="pres">
      <dgm:prSet presAssocID="{7C678664-AED0-4055-8067-4B83E2A913B3}" presName="linNode" presStyleCnt="0"/>
      <dgm:spPr/>
    </dgm:pt>
    <dgm:pt modelId="{472ED8BF-1CD4-41B2-A0AA-7693E01E5F90}" type="pres">
      <dgm:prSet presAssocID="{7C678664-AED0-4055-8067-4B83E2A913B3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C763ACA0-72E1-4C39-9086-B5E13A11C054}" type="pres">
      <dgm:prSet presAssocID="{7C678664-AED0-4055-8067-4B83E2A913B3}" presName="descendantText" presStyleLbl="alignAccFollowNode1" presStyleIdx="2" presStyleCnt="6">
        <dgm:presLayoutVars>
          <dgm:bulletEnabled/>
        </dgm:presLayoutVars>
      </dgm:prSet>
      <dgm:spPr/>
    </dgm:pt>
    <dgm:pt modelId="{57D8DB3C-742C-4B88-BFCE-1A5D468A72EC}" type="pres">
      <dgm:prSet presAssocID="{14FBAC86-8037-4932-8F17-CB3F30B62FB3}" presName="sp" presStyleCnt="0"/>
      <dgm:spPr/>
    </dgm:pt>
    <dgm:pt modelId="{96650941-4527-463F-B145-354429301712}" type="pres">
      <dgm:prSet presAssocID="{EE4C14B6-09DC-4700-ACDA-3F9A14C94266}" presName="linNode" presStyleCnt="0"/>
      <dgm:spPr/>
    </dgm:pt>
    <dgm:pt modelId="{359A8BBF-0A5A-4A67-A510-972A1064C238}" type="pres">
      <dgm:prSet presAssocID="{EE4C14B6-09DC-4700-ACDA-3F9A14C94266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67CABD8B-9331-4113-B499-648C5D66B94C}" type="pres">
      <dgm:prSet presAssocID="{EE4C14B6-09DC-4700-ACDA-3F9A14C94266}" presName="descendantText" presStyleLbl="alignAccFollowNode1" presStyleIdx="3" presStyleCnt="6">
        <dgm:presLayoutVars>
          <dgm:bulletEnabled/>
        </dgm:presLayoutVars>
      </dgm:prSet>
      <dgm:spPr/>
    </dgm:pt>
    <dgm:pt modelId="{28FEAACE-49B3-4DAB-87FC-8539D32B2C39}" type="pres">
      <dgm:prSet presAssocID="{8A51F70C-D7F9-4FC8-9414-B33FC41C3428}" presName="sp" presStyleCnt="0"/>
      <dgm:spPr/>
    </dgm:pt>
    <dgm:pt modelId="{B3B8F524-2AD2-44BC-A155-548B560700C3}" type="pres">
      <dgm:prSet presAssocID="{BFB72CEF-C946-42B6-94FA-3B25336C5530}" presName="linNode" presStyleCnt="0"/>
      <dgm:spPr/>
    </dgm:pt>
    <dgm:pt modelId="{0F40C1CC-7E6D-4FA9-921B-8FE1FB3F6275}" type="pres">
      <dgm:prSet presAssocID="{BFB72CEF-C946-42B6-94FA-3B25336C5530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DAF51BA0-1358-4545-89DC-8BAE0EADE349}" type="pres">
      <dgm:prSet presAssocID="{BFB72CEF-C946-42B6-94FA-3B25336C5530}" presName="descendantText" presStyleLbl="alignAccFollowNode1" presStyleIdx="4" presStyleCnt="6">
        <dgm:presLayoutVars>
          <dgm:bulletEnabled/>
        </dgm:presLayoutVars>
      </dgm:prSet>
      <dgm:spPr/>
    </dgm:pt>
    <dgm:pt modelId="{42A9457A-C236-4597-99C7-3F4A156D62CB}" type="pres">
      <dgm:prSet presAssocID="{21AE40EC-417D-4EA7-A1E4-C72FF1134933}" presName="sp" presStyleCnt="0"/>
      <dgm:spPr/>
    </dgm:pt>
    <dgm:pt modelId="{31DE7434-5EC8-4B07-89F9-22EEF9A3F97E}" type="pres">
      <dgm:prSet presAssocID="{A853509B-9E3B-40EC-BC5C-8C46B8442F1A}" presName="linNode" presStyleCnt="0"/>
      <dgm:spPr/>
    </dgm:pt>
    <dgm:pt modelId="{7686B7F4-A0B5-41FA-BE19-D87058CE5C9C}" type="pres">
      <dgm:prSet presAssocID="{A853509B-9E3B-40EC-BC5C-8C46B8442F1A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662E7E3F-83B7-4BB1-905F-F06DA84EF5FC}" type="pres">
      <dgm:prSet presAssocID="{A853509B-9E3B-40EC-BC5C-8C46B8442F1A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C73AC601-DEC3-423E-B3A2-A04DB227FC0F}" srcId="{FC3B2619-8CDC-4604-A603-11C352AF3430}" destId="{ED5368D0-1EA7-41C8-8BD3-C8261580ECA8}" srcOrd="0" destOrd="0" parTransId="{74787918-FF60-4D8A-99CB-ACAE8F454AFE}" sibTransId="{91939D7E-1D4C-41EA-B28A-7DB6E5980361}"/>
    <dgm:cxn modelId="{E7C19D16-9C05-4143-9FE3-671401FB9A64}" type="presOf" srcId="{BC9385FD-7356-4F38-B8AA-98809D51B70E}" destId="{E7B35866-30D7-4CC9-B390-56E14F7BFBD5}" srcOrd="0" destOrd="0" presId="urn:microsoft.com/office/officeart/2016/7/layout/VerticalSolidActionList"/>
    <dgm:cxn modelId="{F1D4151B-38C9-44B5-A01F-80DEAF4AC2B7}" type="presOf" srcId="{BEB5A611-6055-4B0F-949C-F24005F88FD2}" destId="{376AD291-62D0-4ECB-B010-2CC6D8C0B069}" srcOrd="0" destOrd="0" presId="urn:microsoft.com/office/officeart/2016/7/layout/VerticalSolidActionList"/>
    <dgm:cxn modelId="{76FBEC2E-5920-4249-9AF4-C557269E0E0E}" type="presOf" srcId="{ED5368D0-1EA7-41C8-8BD3-C8261580ECA8}" destId="{B6799903-93B0-4D54-B94B-3B6E61606B15}" srcOrd="0" destOrd="0" presId="urn:microsoft.com/office/officeart/2016/7/layout/VerticalSolidActionList"/>
    <dgm:cxn modelId="{A8DC9032-06CD-47F4-A0FD-D05C200ACC9F}" srcId="{FC3B2619-8CDC-4604-A603-11C352AF3430}" destId="{7C678664-AED0-4055-8067-4B83E2A913B3}" srcOrd="2" destOrd="0" parTransId="{1C10AC3F-1E48-4032-A7FC-2C534C2ADF73}" sibTransId="{14FBAC86-8037-4932-8F17-CB3F30B62FB3}"/>
    <dgm:cxn modelId="{F2F7FD3F-F653-4D8A-B639-BCE1C48EC766}" srcId="{FC3B2619-8CDC-4604-A603-11C352AF3430}" destId="{A853509B-9E3B-40EC-BC5C-8C46B8442F1A}" srcOrd="5" destOrd="0" parTransId="{9C0D316D-19D5-43EB-B739-BB00FE42B1F6}" sibTransId="{68572D54-7D81-4D58-A912-AA3E538AB831}"/>
    <dgm:cxn modelId="{16D19661-C0E8-429D-AC0A-FEBE6A6EE415}" type="presOf" srcId="{FC3B2619-8CDC-4604-A603-11C352AF3430}" destId="{9D916593-3EA2-426E-B315-4C6D5849C2F9}" srcOrd="0" destOrd="0" presId="urn:microsoft.com/office/officeart/2016/7/layout/VerticalSolidActionList"/>
    <dgm:cxn modelId="{38489E61-08A9-48AD-AAE0-D73495FF454C}" type="presOf" srcId="{7C678664-AED0-4055-8067-4B83E2A913B3}" destId="{472ED8BF-1CD4-41B2-A0AA-7693E01E5F90}" srcOrd="0" destOrd="0" presId="urn:microsoft.com/office/officeart/2016/7/layout/VerticalSolidActionList"/>
    <dgm:cxn modelId="{98880666-13CB-4AFB-8358-2B849BBF8CB4}" type="presOf" srcId="{EE4C14B6-09DC-4700-ACDA-3F9A14C94266}" destId="{359A8BBF-0A5A-4A67-A510-972A1064C238}" srcOrd="0" destOrd="0" presId="urn:microsoft.com/office/officeart/2016/7/layout/VerticalSolidActionList"/>
    <dgm:cxn modelId="{07292469-13C4-48E7-8BF5-F5B45ADE2545}" srcId="{FC3B2619-8CDC-4604-A603-11C352AF3430}" destId="{DDFC8499-5803-44F6-AF6D-C489A7B1BDCF}" srcOrd="1" destOrd="0" parTransId="{748AA818-6C0D-4B10-970B-500C2F01A74B}" sibTransId="{2FD87904-72FB-46BE-9159-D37FE07CC81E}"/>
    <dgm:cxn modelId="{600F876E-84CE-4861-BD2B-0FEF75D76D9A}" srcId="{DDFC8499-5803-44F6-AF6D-C489A7B1BDCF}" destId="{BEB5A611-6055-4B0F-949C-F24005F88FD2}" srcOrd="0" destOrd="0" parTransId="{DA3FF66B-515A-46C1-B7E4-19AB24AF5D53}" sibTransId="{A9435E0F-044F-441B-AED2-A694BADD4891}"/>
    <dgm:cxn modelId="{F66FA874-C2C0-4B9F-872B-F475D1062439}" srcId="{ED5368D0-1EA7-41C8-8BD3-C8261580ECA8}" destId="{BC9385FD-7356-4F38-B8AA-98809D51B70E}" srcOrd="0" destOrd="0" parTransId="{25889175-9563-4310-BCEF-DD9F7233517D}" sibTransId="{A2807419-0171-4310-8D79-2AFBC403B972}"/>
    <dgm:cxn modelId="{0065D979-8975-4C04-872D-13DD4F06C32F}" type="presOf" srcId="{0020744A-60C4-4D78-82F0-8A140C11DEA0}" destId="{67CABD8B-9331-4113-B499-648C5D66B94C}" srcOrd="0" destOrd="0" presId="urn:microsoft.com/office/officeart/2016/7/layout/VerticalSolidActionList"/>
    <dgm:cxn modelId="{0205C984-22D0-40F0-8710-629DA270CCDC}" srcId="{FC3B2619-8CDC-4604-A603-11C352AF3430}" destId="{BFB72CEF-C946-42B6-94FA-3B25336C5530}" srcOrd="4" destOrd="0" parTransId="{ED1D4EA6-4419-46AE-93A7-BD25FB4F3751}" sibTransId="{21AE40EC-417D-4EA7-A1E4-C72FF1134933}"/>
    <dgm:cxn modelId="{01480287-7045-463E-A3DD-8C1DBF4E22D6}" srcId="{7C678664-AED0-4055-8067-4B83E2A913B3}" destId="{9F5E0644-B98E-4781-A377-A8D693A7221B}" srcOrd="0" destOrd="0" parTransId="{81A5BB70-8972-42F9-B967-5463E5E1D360}" sibTransId="{40566FC0-C54B-4780-A996-691F1166B04B}"/>
    <dgm:cxn modelId="{F9598AA3-4835-4FD6-8538-70E0938294AB}" type="presOf" srcId="{A853509B-9E3B-40EC-BC5C-8C46B8442F1A}" destId="{7686B7F4-A0B5-41FA-BE19-D87058CE5C9C}" srcOrd="0" destOrd="0" presId="urn:microsoft.com/office/officeart/2016/7/layout/VerticalSolidActionList"/>
    <dgm:cxn modelId="{F943C2A9-99B3-44E7-9EE4-57D958173405}" srcId="{FC3B2619-8CDC-4604-A603-11C352AF3430}" destId="{EE4C14B6-09DC-4700-ACDA-3F9A14C94266}" srcOrd="3" destOrd="0" parTransId="{892279B9-51A7-4ACB-B0C8-330662EFE3E5}" sibTransId="{8A51F70C-D7F9-4FC8-9414-B33FC41C3428}"/>
    <dgm:cxn modelId="{A07113B3-C85D-48FF-902D-453A96BE1BBD}" type="presOf" srcId="{3235A22B-0E5F-4CEA-B8F5-89FFAA48D902}" destId="{662E7E3F-83B7-4BB1-905F-F06DA84EF5FC}" srcOrd="0" destOrd="0" presId="urn:microsoft.com/office/officeart/2016/7/layout/VerticalSolidActionList"/>
    <dgm:cxn modelId="{33571ABA-A473-4143-AEE0-06CE81F690B4}" srcId="{A853509B-9E3B-40EC-BC5C-8C46B8442F1A}" destId="{3235A22B-0E5F-4CEA-B8F5-89FFAA48D902}" srcOrd="0" destOrd="0" parTransId="{22138DCC-EF62-4118-9FB3-28C543B4FEBA}" sibTransId="{79DE42DA-C05C-4D76-93F9-F65114D87AED}"/>
    <dgm:cxn modelId="{42B611C0-B812-4142-A124-D98774A15584}" srcId="{BFB72CEF-C946-42B6-94FA-3B25336C5530}" destId="{EF4F1B2C-C65B-4B1B-93E0-8D74FE691261}" srcOrd="0" destOrd="0" parTransId="{4970D5E0-FE81-4CB4-A3C9-8AB189F63D57}" sibTransId="{6D24CC2E-1B7C-42F5-B407-6DAE96DC3D32}"/>
    <dgm:cxn modelId="{59EC8FCB-BA61-406B-8708-D7ADEC42775A}" type="presOf" srcId="{DDFC8499-5803-44F6-AF6D-C489A7B1BDCF}" destId="{BB5B338D-D462-4F20-8969-E863B6CDF50D}" srcOrd="0" destOrd="0" presId="urn:microsoft.com/office/officeart/2016/7/layout/VerticalSolidActionList"/>
    <dgm:cxn modelId="{A34ED6D1-AEEC-47CE-A163-2F825821D55F}" type="presOf" srcId="{BFB72CEF-C946-42B6-94FA-3B25336C5530}" destId="{0F40C1CC-7E6D-4FA9-921B-8FE1FB3F6275}" srcOrd="0" destOrd="0" presId="urn:microsoft.com/office/officeart/2016/7/layout/VerticalSolidActionList"/>
    <dgm:cxn modelId="{E36406E7-B14C-4324-80B4-F80F588F4952}" srcId="{EE4C14B6-09DC-4700-ACDA-3F9A14C94266}" destId="{0020744A-60C4-4D78-82F0-8A140C11DEA0}" srcOrd="0" destOrd="0" parTransId="{EA0B11A6-FDBF-430B-8AEE-1B33FBC2126A}" sibTransId="{A7F3C126-72AB-43C8-BC9D-5D5463DF1E0E}"/>
    <dgm:cxn modelId="{241863F1-7285-4B1F-A261-A88A3DD22202}" type="presOf" srcId="{9F5E0644-B98E-4781-A377-A8D693A7221B}" destId="{C763ACA0-72E1-4C39-9086-B5E13A11C054}" srcOrd="0" destOrd="0" presId="urn:microsoft.com/office/officeart/2016/7/layout/VerticalSolidActionList"/>
    <dgm:cxn modelId="{2E6988F8-E4B7-445C-989B-FAF38652A466}" type="presOf" srcId="{EF4F1B2C-C65B-4B1B-93E0-8D74FE691261}" destId="{DAF51BA0-1358-4545-89DC-8BAE0EADE349}" srcOrd="0" destOrd="0" presId="urn:microsoft.com/office/officeart/2016/7/layout/VerticalSolidActionList"/>
    <dgm:cxn modelId="{80B034AE-0C8C-4D7E-8915-91C21890643B}" type="presParOf" srcId="{9D916593-3EA2-426E-B315-4C6D5849C2F9}" destId="{57D212F8-EB88-4986-ADEE-EFAD34EDD411}" srcOrd="0" destOrd="0" presId="urn:microsoft.com/office/officeart/2016/7/layout/VerticalSolidActionList"/>
    <dgm:cxn modelId="{44F70347-CBB7-4668-9963-EA744153C97B}" type="presParOf" srcId="{57D212F8-EB88-4986-ADEE-EFAD34EDD411}" destId="{B6799903-93B0-4D54-B94B-3B6E61606B15}" srcOrd="0" destOrd="0" presId="urn:microsoft.com/office/officeart/2016/7/layout/VerticalSolidActionList"/>
    <dgm:cxn modelId="{968A7F2C-F003-415E-A93D-C62B69531D6B}" type="presParOf" srcId="{57D212F8-EB88-4986-ADEE-EFAD34EDD411}" destId="{E7B35866-30D7-4CC9-B390-56E14F7BFBD5}" srcOrd="1" destOrd="0" presId="urn:microsoft.com/office/officeart/2016/7/layout/VerticalSolidActionList"/>
    <dgm:cxn modelId="{4425CE82-E0D0-40DB-90DF-25DC1778A622}" type="presParOf" srcId="{9D916593-3EA2-426E-B315-4C6D5849C2F9}" destId="{9BF9A1ED-6D1C-47AD-96D7-F25C6A5961AE}" srcOrd="1" destOrd="0" presId="urn:microsoft.com/office/officeart/2016/7/layout/VerticalSolidActionList"/>
    <dgm:cxn modelId="{E44A2D88-1BFE-4BC9-B53B-227B101B03B9}" type="presParOf" srcId="{9D916593-3EA2-426E-B315-4C6D5849C2F9}" destId="{AAFD933C-0ACA-4519-8D11-FA50B4E123F4}" srcOrd="2" destOrd="0" presId="urn:microsoft.com/office/officeart/2016/7/layout/VerticalSolidActionList"/>
    <dgm:cxn modelId="{FEB3146F-1C59-4C02-9154-DA4AE36C03E2}" type="presParOf" srcId="{AAFD933C-0ACA-4519-8D11-FA50B4E123F4}" destId="{BB5B338D-D462-4F20-8969-E863B6CDF50D}" srcOrd="0" destOrd="0" presId="urn:microsoft.com/office/officeart/2016/7/layout/VerticalSolidActionList"/>
    <dgm:cxn modelId="{58582EC7-2C00-498F-80D2-F21A5792A2E4}" type="presParOf" srcId="{AAFD933C-0ACA-4519-8D11-FA50B4E123F4}" destId="{376AD291-62D0-4ECB-B010-2CC6D8C0B069}" srcOrd="1" destOrd="0" presId="urn:microsoft.com/office/officeart/2016/7/layout/VerticalSolidActionList"/>
    <dgm:cxn modelId="{29E7E5F7-6DB9-4496-A174-C23C9B059250}" type="presParOf" srcId="{9D916593-3EA2-426E-B315-4C6D5849C2F9}" destId="{6E4BD7B0-DAA7-490E-A8D3-83EB5014F6F5}" srcOrd="3" destOrd="0" presId="urn:microsoft.com/office/officeart/2016/7/layout/VerticalSolidActionList"/>
    <dgm:cxn modelId="{49EE1785-C28E-465E-A04F-5D8F75F1B451}" type="presParOf" srcId="{9D916593-3EA2-426E-B315-4C6D5849C2F9}" destId="{CD03C288-1C0E-44CF-8919-8B5C1586E572}" srcOrd="4" destOrd="0" presId="urn:microsoft.com/office/officeart/2016/7/layout/VerticalSolidActionList"/>
    <dgm:cxn modelId="{15C78D09-C123-419F-B377-639429561754}" type="presParOf" srcId="{CD03C288-1C0E-44CF-8919-8B5C1586E572}" destId="{472ED8BF-1CD4-41B2-A0AA-7693E01E5F90}" srcOrd="0" destOrd="0" presId="urn:microsoft.com/office/officeart/2016/7/layout/VerticalSolidActionList"/>
    <dgm:cxn modelId="{B3A2680C-2756-4A9D-BF1D-7FAF7A1F006E}" type="presParOf" srcId="{CD03C288-1C0E-44CF-8919-8B5C1586E572}" destId="{C763ACA0-72E1-4C39-9086-B5E13A11C054}" srcOrd="1" destOrd="0" presId="urn:microsoft.com/office/officeart/2016/7/layout/VerticalSolidActionList"/>
    <dgm:cxn modelId="{83E06510-BC59-430E-B77F-439739D41336}" type="presParOf" srcId="{9D916593-3EA2-426E-B315-4C6D5849C2F9}" destId="{57D8DB3C-742C-4B88-BFCE-1A5D468A72EC}" srcOrd="5" destOrd="0" presId="urn:microsoft.com/office/officeart/2016/7/layout/VerticalSolidActionList"/>
    <dgm:cxn modelId="{FAEA2B97-B585-440D-ADBD-4307FFA3EEE7}" type="presParOf" srcId="{9D916593-3EA2-426E-B315-4C6D5849C2F9}" destId="{96650941-4527-463F-B145-354429301712}" srcOrd="6" destOrd="0" presId="urn:microsoft.com/office/officeart/2016/7/layout/VerticalSolidActionList"/>
    <dgm:cxn modelId="{E5FA779C-E98F-4794-8601-803D6708E9B0}" type="presParOf" srcId="{96650941-4527-463F-B145-354429301712}" destId="{359A8BBF-0A5A-4A67-A510-972A1064C238}" srcOrd="0" destOrd="0" presId="urn:microsoft.com/office/officeart/2016/7/layout/VerticalSolidActionList"/>
    <dgm:cxn modelId="{C43DC365-445A-4BFA-952D-062A4C180CE3}" type="presParOf" srcId="{96650941-4527-463F-B145-354429301712}" destId="{67CABD8B-9331-4113-B499-648C5D66B94C}" srcOrd="1" destOrd="0" presId="urn:microsoft.com/office/officeart/2016/7/layout/VerticalSolidActionList"/>
    <dgm:cxn modelId="{878E6B34-FAE7-473C-8DF4-3D0A776A5CFD}" type="presParOf" srcId="{9D916593-3EA2-426E-B315-4C6D5849C2F9}" destId="{28FEAACE-49B3-4DAB-87FC-8539D32B2C39}" srcOrd="7" destOrd="0" presId="urn:microsoft.com/office/officeart/2016/7/layout/VerticalSolidActionList"/>
    <dgm:cxn modelId="{F50A4036-4BE6-48DA-A350-A83295E256E6}" type="presParOf" srcId="{9D916593-3EA2-426E-B315-4C6D5849C2F9}" destId="{B3B8F524-2AD2-44BC-A155-548B560700C3}" srcOrd="8" destOrd="0" presId="urn:microsoft.com/office/officeart/2016/7/layout/VerticalSolidActionList"/>
    <dgm:cxn modelId="{54EA80C5-86AF-4DB7-A576-149A3E650214}" type="presParOf" srcId="{B3B8F524-2AD2-44BC-A155-548B560700C3}" destId="{0F40C1CC-7E6D-4FA9-921B-8FE1FB3F6275}" srcOrd="0" destOrd="0" presId="urn:microsoft.com/office/officeart/2016/7/layout/VerticalSolidActionList"/>
    <dgm:cxn modelId="{0D6902F7-C5E0-4C3A-996E-86D709BE7617}" type="presParOf" srcId="{B3B8F524-2AD2-44BC-A155-548B560700C3}" destId="{DAF51BA0-1358-4545-89DC-8BAE0EADE349}" srcOrd="1" destOrd="0" presId="urn:microsoft.com/office/officeart/2016/7/layout/VerticalSolidActionList"/>
    <dgm:cxn modelId="{F34A825C-1557-4DD7-9B4F-74391221989E}" type="presParOf" srcId="{9D916593-3EA2-426E-B315-4C6D5849C2F9}" destId="{42A9457A-C236-4597-99C7-3F4A156D62CB}" srcOrd="9" destOrd="0" presId="urn:microsoft.com/office/officeart/2016/7/layout/VerticalSolidActionList"/>
    <dgm:cxn modelId="{D1BD4176-42E3-4C29-B22C-BDB304EB82D0}" type="presParOf" srcId="{9D916593-3EA2-426E-B315-4C6D5849C2F9}" destId="{31DE7434-5EC8-4B07-89F9-22EEF9A3F97E}" srcOrd="10" destOrd="0" presId="urn:microsoft.com/office/officeart/2016/7/layout/VerticalSolidActionList"/>
    <dgm:cxn modelId="{F4801C4B-330F-428D-9491-FF65314F83FC}" type="presParOf" srcId="{31DE7434-5EC8-4B07-89F9-22EEF9A3F97E}" destId="{7686B7F4-A0B5-41FA-BE19-D87058CE5C9C}" srcOrd="0" destOrd="0" presId="urn:microsoft.com/office/officeart/2016/7/layout/VerticalSolidActionList"/>
    <dgm:cxn modelId="{1C1C5CCC-FABC-4A9D-8885-778DBEA698A2}" type="presParOf" srcId="{31DE7434-5EC8-4B07-89F9-22EEF9A3F97E}" destId="{662E7E3F-83B7-4BB1-905F-F06DA84EF5F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7CE3F-E16F-42A4-A08B-C819F980CEB1}">
      <dsp:nvSpPr>
        <dsp:cNvPr id="0" name=""/>
        <dsp:cNvSpPr/>
      </dsp:nvSpPr>
      <dsp:spPr>
        <a:xfrm>
          <a:off x="0" y="613251"/>
          <a:ext cx="9625383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Bias is a normal part of human behavior.</a:t>
          </a:r>
          <a:endParaRPr lang="en-US" sz="2100" kern="1200"/>
        </a:p>
      </dsp:txBody>
      <dsp:txXfrm>
        <a:off x="24588" y="637839"/>
        <a:ext cx="9576207" cy="454509"/>
      </dsp:txXfrm>
    </dsp:sp>
    <dsp:sp modelId="{412E7D45-F809-407C-BD89-4F5B5C5926F9}">
      <dsp:nvSpPr>
        <dsp:cNvPr id="0" name=""/>
        <dsp:cNvSpPr/>
      </dsp:nvSpPr>
      <dsp:spPr>
        <a:xfrm>
          <a:off x="0" y="1177416"/>
          <a:ext cx="9625383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Making snap decisions helps us survive.</a:t>
          </a:r>
          <a:endParaRPr lang="en-US" sz="2100" kern="1200"/>
        </a:p>
      </dsp:txBody>
      <dsp:txXfrm>
        <a:off x="24588" y="1202004"/>
        <a:ext cx="9576207" cy="454509"/>
      </dsp:txXfrm>
    </dsp:sp>
    <dsp:sp modelId="{ACF9B41A-0E39-4B8D-9DA1-D993C4909700}">
      <dsp:nvSpPr>
        <dsp:cNvPr id="0" name=""/>
        <dsp:cNvSpPr/>
      </dsp:nvSpPr>
      <dsp:spPr>
        <a:xfrm>
          <a:off x="0" y="1741581"/>
          <a:ext cx="9625383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Human brains need the ability to sort things quickly to make decisions.</a:t>
          </a:r>
          <a:endParaRPr lang="en-US" sz="2100" kern="1200"/>
        </a:p>
      </dsp:txBody>
      <dsp:txXfrm>
        <a:off x="24588" y="1766169"/>
        <a:ext cx="9576207" cy="454509"/>
      </dsp:txXfrm>
    </dsp:sp>
    <dsp:sp modelId="{CE7FA9B7-7135-48DB-8EDD-7DD12E4AACD3}">
      <dsp:nvSpPr>
        <dsp:cNvPr id="0" name=""/>
        <dsp:cNvSpPr/>
      </dsp:nvSpPr>
      <dsp:spPr>
        <a:xfrm>
          <a:off x="0" y="2305746"/>
          <a:ext cx="9625383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Previous experiences help keep us safe in similar situations.</a:t>
          </a:r>
          <a:endParaRPr lang="en-US" sz="2100" kern="1200"/>
        </a:p>
      </dsp:txBody>
      <dsp:txXfrm>
        <a:off x="24588" y="2330334"/>
        <a:ext cx="9576207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00C39-D6DA-4430-B9EB-55EC18F2EB2B}">
      <dsp:nvSpPr>
        <dsp:cNvPr id="0" name=""/>
        <dsp:cNvSpPr/>
      </dsp:nvSpPr>
      <dsp:spPr>
        <a:xfrm>
          <a:off x="572293" y="0"/>
          <a:ext cx="5246687" cy="5246687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6EFA7-6854-4F70-AE8F-E352318E79C5}">
      <dsp:nvSpPr>
        <dsp:cNvPr id="0" name=""/>
        <dsp:cNvSpPr/>
      </dsp:nvSpPr>
      <dsp:spPr>
        <a:xfrm>
          <a:off x="1070729" y="498435"/>
          <a:ext cx="2046207" cy="204620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We view ourselves as fair and impartial.</a:t>
          </a:r>
          <a:endParaRPr lang="en-US" sz="1900" kern="1200" dirty="0"/>
        </a:p>
      </dsp:txBody>
      <dsp:txXfrm>
        <a:off x="1170617" y="598323"/>
        <a:ext cx="1846431" cy="1846431"/>
      </dsp:txXfrm>
    </dsp:sp>
    <dsp:sp modelId="{BD1BBC32-8815-4319-80F3-8F1AE3CE7337}">
      <dsp:nvSpPr>
        <dsp:cNvPr id="0" name=""/>
        <dsp:cNvSpPr/>
      </dsp:nvSpPr>
      <dsp:spPr>
        <a:xfrm>
          <a:off x="3274337" y="498435"/>
          <a:ext cx="2046207" cy="204620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We believe advancement is merit-based.</a:t>
          </a:r>
          <a:endParaRPr lang="en-US" sz="1900" kern="1200"/>
        </a:p>
      </dsp:txBody>
      <dsp:txXfrm>
        <a:off x="3374225" y="598323"/>
        <a:ext cx="1846431" cy="1846431"/>
      </dsp:txXfrm>
    </dsp:sp>
    <dsp:sp modelId="{C5411DF8-BD5F-497B-90EB-A40ED28C4CA9}">
      <dsp:nvSpPr>
        <dsp:cNvPr id="0" name=""/>
        <dsp:cNvSpPr/>
      </dsp:nvSpPr>
      <dsp:spPr>
        <a:xfrm>
          <a:off x="1070729" y="2702043"/>
          <a:ext cx="2046207" cy="204620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We admire the competence of some.</a:t>
          </a:r>
          <a:endParaRPr lang="en-US" sz="1900" kern="1200" dirty="0"/>
        </a:p>
      </dsp:txBody>
      <dsp:txXfrm>
        <a:off x="1170617" y="2801931"/>
        <a:ext cx="1846431" cy="1846431"/>
      </dsp:txXfrm>
    </dsp:sp>
    <dsp:sp modelId="{A6C1D778-5A50-4153-898E-9ABA1021EB64}">
      <dsp:nvSpPr>
        <dsp:cNvPr id="0" name=""/>
        <dsp:cNvSpPr/>
      </dsp:nvSpPr>
      <dsp:spPr>
        <a:xfrm>
          <a:off x="3274337" y="2702043"/>
          <a:ext cx="2046207" cy="204620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We see an atypical event and forget that it is not the norm.</a:t>
          </a:r>
          <a:endParaRPr lang="en-US" sz="1900" kern="1200" dirty="0"/>
        </a:p>
      </dsp:txBody>
      <dsp:txXfrm>
        <a:off x="3374225" y="2801931"/>
        <a:ext cx="1846431" cy="1846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2F1A0-F7C6-4BEF-9B81-AC501686AE4E}">
      <dsp:nvSpPr>
        <dsp:cNvPr id="0" name=""/>
        <dsp:cNvSpPr/>
      </dsp:nvSpPr>
      <dsp:spPr>
        <a:xfrm rot="5400000">
          <a:off x="3669736" y="-1197232"/>
          <a:ext cx="1352661" cy="4090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Awareness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Being mindful</a:t>
          </a:r>
          <a:endParaRPr lang="en-US" sz="2000" kern="1200" dirty="0"/>
        </a:p>
      </dsp:txBody>
      <dsp:txXfrm rot="-5400000">
        <a:off x="2300859" y="237676"/>
        <a:ext cx="4024385" cy="1220599"/>
      </dsp:txXfrm>
    </dsp:sp>
    <dsp:sp modelId="{569CF603-BF25-468E-B3B4-459207786DDB}">
      <dsp:nvSpPr>
        <dsp:cNvPr id="0" name=""/>
        <dsp:cNvSpPr/>
      </dsp:nvSpPr>
      <dsp:spPr>
        <a:xfrm>
          <a:off x="0" y="2561"/>
          <a:ext cx="2300859" cy="169082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Education</a:t>
          </a:r>
          <a:endParaRPr lang="en-US" sz="2900" kern="1200"/>
        </a:p>
      </dsp:txBody>
      <dsp:txXfrm>
        <a:off x="82539" y="85100"/>
        <a:ext cx="2135781" cy="1525748"/>
      </dsp:txXfrm>
    </dsp:sp>
    <dsp:sp modelId="{8E98390C-BB3D-45F5-828A-70C6943D8F43}">
      <dsp:nvSpPr>
        <dsp:cNvPr id="0" name=""/>
        <dsp:cNvSpPr/>
      </dsp:nvSpPr>
      <dsp:spPr>
        <a:xfrm rot="5400000">
          <a:off x="3669736" y="578135"/>
          <a:ext cx="1352661" cy="4090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Contact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Positive examples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Perspective taking</a:t>
          </a:r>
          <a:endParaRPr lang="en-US" sz="2000" kern="1200" dirty="0"/>
        </a:p>
      </dsp:txBody>
      <dsp:txXfrm rot="-5400000">
        <a:off x="2300859" y="2013044"/>
        <a:ext cx="4024385" cy="1220599"/>
      </dsp:txXfrm>
    </dsp:sp>
    <dsp:sp modelId="{9859756F-47A5-40CA-A2C1-5BE8554644E0}">
      <dsp:nvSpPr>
        <dsp:cNvPr id="0" name=""/>
        <dsp:cNvSpPr/>
      </dsp:nvSpPr>
      <dsp:spPr>
        <a:xfrm>
          <a:off x="0" y="1777930"/>
          <a:ext cx="2300859" cy="169082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151"/>
                <a:satOff val="-23781"/>
                <a:lumOff val="17588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349151"/>
                <a:satOff val="-23781"/>
                <a:lumOff val="17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Exposure</a:t>
          </a:r>
          <a:endParaRPr lang="en-US" sz="2900" kern="1200"/>
        </a:p>
      </dsp:txBody>
      <dsp:txXfrm>
        <a:off x="82539" y="1860469"/>
        <a:ext cx="2135781" cy="1525748"/>
      </dsp:txXfrm>
    </dsp:sp>
    <dsp:sp modelId="{6A6312A7-32B6-481A-8E54-95482FF68461}">
      <dsp:nvSpPr>
        <dsp:cNvPr id="0" name=""/>
        <dsp:cNvSpPr/>
      </dsp:nvSpPr>
      <dsp:spPr>
        <a:xfrm rot="5400000">
          <a:off x="3669736" y="2353503"/>
          <a:ext cx="1352661" cy="4090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Checklists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Intentionality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Accountability</a:t>
          </a:r>
        </a:p>
      </dsp:txBody>
      <dsp:txXfrm rot="-5400000">
        <a:off x="2300859" y="3788412"/>
        <a:ext cx="4024385" cy="1220599"/>
      </dsp:txXfrm>
    </dsp:sp>
    <dsp:sp modelId="{9F01286E-1410-4E9F-B887-DE40451BE0FB}">
      <dsp:nvSpPr>
        <dsp:cNvPr id="0" name=""/>
        <dsp:cNvSpPr/>
      </dsp:nvSpPr>
      <dsp:spPr>
        <a:xfrm>
          <a:off x="0" y="3553298"/>
          <a:ext cx="2300859" cy="169082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98302"/>
                <a:satOff val="-47562"/>
                <a:lumOff val="35175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698302"/>
                <a:satOff val="-47562"/>
                <a:lumOff val="3517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Approach</a:t>
          </a:r>
          <a:endParaRPr lang="en-US" sz="2900" kern="1200"/>
        </a:p>
      </dsp:txBody>
      <dsp:txXfrm>
        <a:off x="82539" y="3635837"/>
        <a:ext cx="2135781" cy="1525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CDE43-1F1C-4C36-88AA-27147443DE8B}">
      <dsp:nvSpPr>
        <dsp:cNvPr id="0" name=""/>
        <dsp:cNvSpPr/>
      </dsp:nvSpPr>
      <dsp:spPr>
        <a:xfrm>
          <a:off x="0" y="4505082"/>
          <a:ext cx="1597818" cy="7390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20904" rIns="11363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</a:t>
          </a:r>
        </a:p>
      </dsp:txBody>
      <dsp:txXfrm>
        <a:off x="0" y="4505082"/>
        <a:ext cx="1597818" cy="739096"/>
      </dsp:txXfrm>
    </dsp:sp>
    <dsp:sp modelId="{92612AF7-8718-47E4-A73F-99FED1C3C291}">
      <dsp:nvSpPr>
        <dsp:cNvPr id="0" name=""/>
        <dsp:cNvSpPr/>
      </dsp:nvSpPr>
      <dsp:spPr>
        <a:xfrm>
          <a:off x="1597818" y="4505082"/>
          <a:ext cx="4793456" cy="7390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 opportunities for positive exposure</a:t>
          </a:r>
        </a:p>
      </dsp:txBody>
      <dsp:txXfrm>
        <a:off x="1597818" y="4505082"/>
        <a:ext cx="4793456" cy="739096"/>
      </dsp:txXfrm>
    </dsp:sp>
    <dsp:sp modelId="{0E01BD62-78E8-42EF-B7AA-60EAD5F12BB2}">
      <dsp:nvSpPr>
        <dsp:cNvPr id="0" name=""/>
        <dsp:cNvSpPr/>
      </dsp:nvSpPr>
      <dsp:spPr>
        <a:xfrm rot="10800000">
          <a:off x="0" y="3379439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20904" rIns="11363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Explore</a:t>
          </a:r>
        </a:p>
      </dsp:txBody>
      <dsp:txXfrm rot="-10800000">
        <a:off x="0" y="3379439"/>
        <a:ext cx="1597818" cy="738874"/>
      </dsp:txXfrm>
    </dsp:sp>
    <dsp:sp modelId="{8A6DF804-494B-45AE-B1B4-F9504A097ABD}">
      <dsp:nvSpPr>
        <dsp:cNvPr id="0" name=""/>
        <dsp:cNvSpPr/>
      </dsp:nvSpPr>
      <dsp:spPr>
        <a:xfrm>
          <a:off x="1597818" y="3379439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Explore awkwardness or discomfort</a:t>
          </a:r>
        </a:p>
      </dsp:txBody>
      <dsp:txXfrm>
        <a:off x="1597818" y="3379439"/>
        <a:ext cx="4793456" cy="738874"/>
      </dsp:txXfrm>
    </dsp:sp>
    <dsp:sp modelId="{8433A1FA-8AB4-4A59-9FDB-CB320A1BD719}">
      <dsp:nvSpPr>
        <dsp:cNvPr id="0" name=""/>
        <dsp:cNvSpPr/>
      </dsp:nvSpPr>
      <dsp:spPr>
        <a:xfrm rot="10800000">
          <a:off x="0" y="2253795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20904" rIns="11363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suppress</a:t>
          </a:r>
        </a:p>
      </dsp:txBody>
      <dsp:txXfrm rot="-10800000">
        <a:off x="0" y="2253795"/>
        <a:ext cx="1597818" cy="738874"/>
      </dsp:txXfrm>
    </dsp:sp>
    <dsp:sp modelId="{1649C200-51F7-48F3-AFE0-0D31174C6677}">
      <dsp:nvSpPr>
        <dsp:cNvPr id="0" name=""/>
        <dsp:cNvSpPr/>
      </dsp:nvSpPr>
      <dsp:spPr>
        <a:xfrm>
          <a:off x="1597818" y="2253795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not suppress beliefs; understand and redirect them</a:t>
          </a:r>
        </a:p>
      </dsp:txBody>
      <dsp:txXfrm>
        <a:off x="1597818" y="2253795"/>
        <a:ext cx="4793456" cy="738874"/>
      </dsp:txXfrm>
    </dsp:sp>
    <dsp:sp modelId="{A0465764-F002-4D28-B00D-EB568B41B601}">
      <dsp:nvSpPr>
        <dsp:cNvPr id="0" name=""/>
        <dsp:cNvSpPr/>
      </dsp:nvSpPr>
      <dsp:spPr>
        <a:xfrm rot="10800000">
          <a:off x="0" y="1128151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20904" rIns="11363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Learn</a:t>
          </a:r>
        </a:p>
      </dsp:txBody>
      <dsp:txXfrm rot="-10800000">
        <a:off x="0" y="1128151"/>
        <a:ext cx="1597818" cy="738874"/>
      </dsp:txXfrm>
    </dsp:sp>
    <dsp:sp modelId="{30C9B966-1A06-4088-9066-8CDEEDFA9345}">
      <dsp:nvSpPr>
        <dsp:cNvPr id="0" name=""/>
        <dsp:cNvSpPr/>
      </dsp:nvSpPr>
      <dsp:spPr>
        <a:xfrm>
          <a:off x="1597818" y="1128151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Learn to use the flashlight approach to identify bias</a:t>
          </a:r>
        </a:p>
      </dsp:txBody>
      <dsp:txXfrm>
        <a:off x="1597818" y="1128151"/>
        <a:ext cx="4793456" cy="738874"/>
      </dsp:txXfrm>
    </dsp:sp>
    <dsp:sp modelId="{5B964340-AC6E-4D57-8301-A7A03F21B119}">
      <dsp:nvSpPr>
        <dsp:cNvPr id="0" name=""/>
        <dsp:cNvSpPr/>
      </dsp:nvSpPr>
      <dsp:spPr>
        <a:xfrm rot="10800000">
          <a:off x="0" y="2508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20904" rIns="11363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Nurture</a:t>
          </a:r>
        </a:p>
      </dsp:txBody>
      <dsp:txXfrm rot="-10800000">
        <a:off x="0" y="2508"/>
        <a:ext cx="1597818" cy="738874"/>
      </dsp:txXfrm>
    </dsp:sp>
    <dsp:sp modelId="{38AC323E-A006-4625-9154-479291403179}">
      <dsp:nvSpPr>
        <dsp:cNvPr id="0" name=""/>
        <dsp:cNvSpPr/>
      </dsp:nvSpPr>
      <dsp:spPr>
        <a:xfrm>
          <a:off x="1597818" y="2508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Nurture constructive uncertainty</a:t>
          </a:r>
        </a:p>
      </dsp:txBody>
      <dsp:txXfrm>
        <a:off x="1597818" y="2508"/>
        <a:ext cx="4793456" cy="738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35866-30D7-4CC9-B390-56E14F7BFBD5}">
      <dsp:nvSpPr>
        <dsp:cNvPr id="0" name=""/>
        <dsp:cNvSpPr/>
      </dsp:nvSpPr>
      <dsp:spPr>
        <a:xfrm>
          <a:off x="1925076" y="417"/>
          <a:ext cx="7700306" cy="543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07" tIns="137960" rIns="149407" bIns="137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Pay attention to the messages that you take in.</a:t>
          </a:r>
        </a:p>
      </dsp:txBody>
      <dsp:txXfrm>
        <a:off x="1925076" y="417"/>
        <a:ext cx="7700306" cy="543150"/>
      </dsp:txXfrm>
    </dsp:sp>
    <dsp:sp modelId="{B6799903-93B0-4D54-B94B-3B6E61606B15}">
      <dsp:nvSpPr>
        <dsp:cNvPr id="0" name=""/>
        <dsp:cNvSpPr/>
      </dsp:nvSpPr>
      <dsp:spPr>
        <a:xfrm>
          <a:off x="0" y="417"/>
          <a:ext cx="1925076" cy="543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69" tIns="53651" rIns="101869" bIns="536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Attention</a:t>
          </a:r>
        </a:p>
      </dsp:txBody>
      <dsp:txXfrm>
        <a:off x="0" y="417"/>
        <a:ext cx="1925076" cy="543150"/>
      </dsp:txXfrm>
    </dsp:sp>
    <dsp:sp modelId="{376AD291-62D0-4ECB-B010-2CC6D8C0B069}">
      <dsp:nvSpPr>
        <dsp:cNvPr id="0" name=""/>
        <dsp:cNvSpPr/>
      </dsp:nvSpPr>
      <dsp:spPr>
        <a:xfrm>
          <a:off x="1925076" y="576157"/>
          <a:ext cx="7700306" cy="543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07" tIns="137960" rIns="149407" bIns="137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Slow down.  Try not to make quick or stressed decisions.</a:t>
          </a:r>
        </a:p>
      </dsp:txBody>
      <dsp:txXfrm>
        <a:off x="1925076" y="576157"/>
        <a:ext cx="7700306" cy="543150"/>
      </dsp:txXfrm>
    </dsp:sp>
    <dsp:sp modelId="{BB5B338D-D462-4F20-8969-E863B6CDF50D}">
      <dsp:nvSpPr>
        <dsp:cNvPr id="0" name=""/>
        <dsp:cNvSpPr/>
      </dsp:nvSpPr>
      <dsp:spPr>
        <a:xfrm>
          <a:off x="0" y="576157"/>
          <a:ext cx="1925076" cy="543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69" tIns="53651" rIns="101869" bIns="536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Slow down</a:t>
          </a:r>
        </a:p>
      </dsp:txBody>
      <dsp:txXfrm>
        <a:off x="0" y="576157"/>
        <a:ext cx="1925076" cy="543150"/>
      </dsp:txXfrm>
    </dsp:sp>
    <dsp:sp modelId="{C763ACA0-72E1-4C39-9086-B5E13A11C054}">
      <dsp:nvSpPr>
        <dsp:cNvPr id="0" name=""/>
        <dsp:cNvSpPr/>
      </dsp:nvSpPr>
      <dsp:spPr>
        <a:xfrm>
          <a:off x="1925076" y="1151896"/>
          <a:ext cx="7700306" cy="543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07" tIns="137960" rIns="149407" bIns="137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 to widen your network group and experiences you have.</a:t>
          </a:r>
        </a:p>
      </dsp:txBody>
      <dsp:txXfrm>
        <a:off x="1925076" y="1151896"/>
        <a:ext cx="7700306" cy="543150"/>
      </dsp:txXfrm>
    </dsp:sp>
    <dsp:sp modelId="{472ED8BF-1CD4-41B2-A0AA-7693E01E5F90}">
      <dsp:nvSpPr>
        <dsp:cNvPr id="0" name=""/>
        <dsp:cNvSpPr/>
      </dsp:nvSpPr>
      <dsp:spPr>
        <a:xfrm>
          <a:off x="0" y="1151896"/>
          <a:ext cx="1925076" cy="543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69" tIns="53651" rIns="101869" bIns="536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Widen</a:t>
          </a:r>
        </a:p>
      </dsp:txBody>
      <dsp:txXfrm>
        <a:off x="0" y="1151896"/>
        <a:ext cx="1925076" cy="543150"/>
      </dsp:txXfrm>
    </dsp:sp>
    <dsp:sp modelId="{67CABD8B-9331-4113-B499-648C5D66B94C}">
      <dsp:nvSpPr>
        <dsp:cNvPr id="0" name=""/>
        <dsp:cNvSpPr/>
      </dsp:nvSpPr>
      <dsp:spPr>
        <a:xfrm>
          <a:off x="1925076" y="1727636"/>
          <a:ext cx="7700306" cy="543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07" tIns="137960" rIns="149407" bIns="137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Consider opposite opinions.</a:t>
          </a:r>
        </a:p>
      </dsp:txBody>
      <dsp:txXfrm>
        <a:off x="1925076" y="1727636"/>
        <a:ext cx="7700306" cy="543150"/>
      </dsp:txXfrm>
    </dsp:sp>
    <dsp:sp modelId="{359A8BBF-0A5A-4A67-A510-972A1064C238}">
      <dsp:nvSpPr>
        <dsp:cNvPr id="0" name=""/>
        <dsp:cNvSpPr/>
      </dsp:nvSpPr>
      <dsp:spPr>
        <a:xfrm>
          <a:off x="0" y="1727636"/>
          <a:ext cx="1925076" cy="543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69" tIns="53651" rIns="101869" bIns="536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Consider</a:t>
          </a:r>
        </a:p>
      </dsp:txBody>
      <dsp:txXfrm>
        <a:off x="0" y="1727636"/>
        <a:ext cx="1925076" cy="543150"/>
      </dsp:txXfrm>
    </dsp:sp>
    <dsp:sp modelId="{DAF51BA0-1358-4545-89DC-8BAE0EADE349}">
      <dsp:nvSpPr>
        <dsp:cNvPr id="0" name=""/>
        <dsp:cNvSpPr/>
      </dsp:nvSpPr>
      <dsp:spPr>
        <a:xfrm>
          <a:off x="1925076" y="2303375"/>
          <a:ext cx="7700306" cy="543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07" tIns="137960" rIns="149407" bIns="137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Judge potential and performance equally.</a:t>
          </a:r>
        </a:p>
      </dsp:txBody>
      <dsp:txXfrm>
        <a:off x="1925076" y="2303375"/>
        <a:ext cx="7700306" cy="543150"/>
      </dsp:txXfrm>
    </dsp:sp>
    <dsp:sp modelId="{0F40C1CC-7E6D-4FA9-921B-8FE1FB3F6275}">
      <dsp:nvSpPr>
        <dsp:cNvPr id="0" name=""/>
        <dsp:cNvSpPr/>
      </dsp:nvSpPr>
      <dsp:spPr>
        <a:xfrm>
          <a:off x="0" y="2303375"/>
          <a:ext cx="1925076" cy="543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69" tIns="53651" rIns="101869" bIns="536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Equal</a:t>
          </a:r>
        </a:p>
      </dsp:txBody>
      <dsp:txXfrm>
        <a:off x="0" y="2303375"/>
        <a:ext cx="1925076" cy="543150"/>
      </dsp:txXfrm>
    </dsp:sp>
    <dsp:sp modelId="{662E7E3F-83B7-4BB1-905F-F06DA84EF5FC}">
      <dsp:nvSpPr>
        <dsp:cNvPr id="0" name=""/>
        <dsp:cNvSpPr/>
      </dsp:nvSpPr>
      <dsp:spPr>
        <a:xfrm>
          <a:off x="1925076" y="2879114"/>
          <a:ext cx="7700306" cy="543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07" tIns="137960" rIns="149407" bIns="137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humble.  Be self-aware.</a:t>
          </a:r>
        </a:p>
      </dsp:txBody>
      <dsp:txXfrm>
        <a:off x="1925076" y="2879114"/>
        <a:ext cx="7700306" cy="543150"/>
      </dsp:txXfrm>
    </dsp:sp>
    <dsp:sp modelId="{7686B7F4-A0B5-41FA-BE19-D87058CE5C9C}">
      <dsp:nvSpPr>
        <dsp:cNvPr id="0" name=""/>
        <dsp:cNvSpPr/>
      </dsp:nvSpPr>
      <dsp:spPr>
        <a:xfrm>
          <a:off x="0" y="2879114"/>
          <a:ext cx="1925076" cy="543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69" tIns="53651" rIns="101869" bIns="536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</a:t>
          </a:r>
        </a:p>
      </dsp:txBody>
      <dsp:txXfrm>
        <a:off x="0" y="2879114"/>
        <a:ext cx="1925076" cy="543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C68B3-0144-4DD6-A5E3-5849D82C7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DE71-AC19-466A-A666-050EEC6D48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80F9A-A09B-49E5-8F01-681F99BA029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029D7-F34C-456A-9BD3-AC9832649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48761-F36A-4145-B31C-5F45F55C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C9625-83D7-4C51-BE02-F806927D8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9E5C34-E5D1-4D30-A315-EABF776F1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Implicit Bias</a:t>
            </a:r>
          </a:p>
        </p:txBody>
      </p:sp>
    </p:spTree>
    <p:extLst>
      <p:ext uri="{BB962C8B-B14F-4D97-AF65-F5344CB8AC3E}">
        <p14:creationId xmlns:p14="http://schemas.microsoft.com/office/powerpoint/2010/main" val="242014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84A82-D501-46EE-9219-5E63CBAC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Retraining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FB65D75-A9D6-4183-949C-862031A20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5873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2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E83A8-693F-44EE-ACB1-B59A9AE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can I do?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48170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72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447B-F815-4D6B-9AAA-F3E0C735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49FB-7D04-40AC-ACA6-4779D33E9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01736" cy="3416300"/>
          </a:xfrm>
        </p:spPr>
        <p:txBody>
          <a:bodyPr/>
          <a:lstStyle/>
          <a:p>
            <a:r>
              <a:rPr lang="en-US" sz="2800" dirty="0"/>
              <a:t>www.lookdifferent.org</a:t>
            </a:r>
          </a:p>
          <a:p>
            <a:r>
              <a:rPr lang="en-US" sz="2800" dirty="0"/>
              <a:t>Project Implicit - https://implicit.harvard.edu/implicit/</a:t>
            </a:r>
          </a:p>
          <a:p>
            <a:r>
              <a:rPr lang="en-US" sz="2800" dirty="0"/>
              <a:t>Kirwan Institute - https://womensplace.osu.edu/assets/files/Educational_Resources-Bias_in_Everday_Situations-2017.pdf</a:t>
            </a:r>
          </a:p>
          <a:p>
            <a:r>
              <a:rPr lang="en-US" sz="2800" dirty="0"/>
              <a:t>Playfairgame.org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74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Freeform: Shape 14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013" y="4452634"/>
            <a:ext cx="11291974" cy="2405367"/>
          </a:xfrm>
          <a:custGeom>
            <a:avLst/>
            <a:gdLst>
              <a:gd name="connsiteX0" fmla="*/ 1 w 11291974"/>
              <a:gd name="connsiteY0" fmla="*/ 0 h 2405367"/>
              <a:gd name="connsiteX1" fmla="*/ 66622 w 11291974"/>
              <a:gd name="connsiteY1" fmla="*/ 12261 h 2405367"/>
              <a:gd name="connsiteX2" fmla="*/ 261968 w 11291974"/>
              <a:gd name="connsiteY2" fmla="*/ 48342 h 2405367"/>
              <a:gd name="connsiteX3" fmla="*/ 404244 w 11291974"/>
              <a:gd name="connsiteY3" fmla="*/ 73565 h 2405367"/>
              <a:gd name="connsiteX4" fmla="*/ 573619 w 11291974"/>
              <a:gd name="connsiteY4" fmla="*/ 100188 h 2405367"/>
              <a:gd name="connsiteX5" fmla="*/ 774611 w 11291974"/>
              <a:gd name="connsiteY5" fmla="*/ 132066 h 2405367"/>
              <a:gd name="connsiteX6" fmla="*/ 997058 w 11291974"/>
              <a:gd name="connsiteY6" fmla="*/ 165696 h 2405367"/>
              <a:gd name="connsiteX7" fmla="*/ 1247733 w 11291974"/>
              <a:gd name="connsiteY7" fmla="*/ 201077 h 2405367"/>
              <a:gd name="connsiteX8" fmla="*/ 1520993 w 11291974"/>
              <a:gd name="connsiteY8" fmla="*/ 238560 h 2405367"/>
              <a:gd name="connsiteX9" fmla="*/ 1817964 w 11291974"/>
              <a:gd name="connsiteY9" fmla="*/ 276043 h 2405367"/>
              <a:gd name="connsiteX10" fmla="*/ 2134132 w 11291974"/>
              <a:gd name="connsiteY10" fmla="*/ 314226 h 2405367"/>
              <a:gd name="connsiteX11" fmla="*/ 2475141 w 11291974"/>
              <a:gd name="connsiteY11" fmla="*/ 349608 h 2405367"/>
              <a:gd name="connsiteX12" fmla="*/ 2831957 w 11291974"/>
              <a:gd name="connsiteY12" fmla="*/ 383587 h 2405367"/>
              <a:gd name="connsiteX13" fmla="*/ 3209100 w 11291974"/>
              <a:gd name="connsiteY13" fmla="*/ 414415 h 2405367"/>
              <a:gd name="connsiteX14" fmla="*/ 3602051 w 11291974"/>
              <a:gd name="connsiteY14" fmla="*/ 443840 h 2405367"/>
              <a:gd name="connsiteX15" fmla="*/ 4011939 w 11291974"/>
              <a:gd name="connsiteY15" fmla="*/ 471515 h 2405367"/>
              <a:gd name="connsiteX16" fmla="*/ 4221965 w 11291974"/>
              <a:gd name="connsiteY16" fmla="*/ 481323 h 2405367"/>
              <a:gd name="connsiteX17" fmla="*/ 4436507 w 11291974"/>
              <a:gd name="connsiteY17" fmla="*/ 492183 h 2405367"/>
              <a:gd name="connsiteX18" fmla="*/ 4654437 w 11291974"/>
              <a:gd name="connsiteY18" fmla="*/ 502342 h 2405367"/>
              <a:gd name="connsiteX19" fmla="*/ 4873496 w 11291974"/>
              <a:gd name="connsiteY19" fmla="*/ 508998 h 2405367"/>
              <a:gd name="connsiteX20" fmla="*/ 5097071 w 11291974"/>
              <a:gd name="connsiteY20" fmla="*/ 514953 h 2405367"/>
              <a:gd name="connsiteX21" fmla="*/ 5322905 w 11291974"/>
              <a:gd name="connsiteY21" fmla="*/ 521259 h 2405367"/>
              <a:gd name="connsiteX22" fmla="*/ 5553255 w 11291974"/>
              <a:gd name="connsiteY22" fmla="*/ 525462 h 2405367"/>
              <a:gd name="connsiteX23" fmla="*/ 5785864 w 11291974"/>
              <a:gd name="connsiteY23" fmla="*/ 525462 h 2405367"/>
              <a:gd name="connsiteX24" fmla="*/ 6020731 w 11291974"/>
              <a:gd name="connsiteY24" fmla="*/ 527564 h 2405367"/>
              <a:gd name="connsiteX25" fmla="*/ 6257857 w 11291974"/>
              <a:gd name="connsiteY25" fmla="*/ 525462 h 2405367"/>
              <a:gd name="connsiteX26" fmla="*/ 6498370 w 11291974"/>
              <a:gd name="connsiteY26" fmla="*/ 521259 h 2405367"/>
              <a:gd name="connsiteX27" fmla="*/ 6738883 w 11291974"/>
              <a:gd name="connsiteY27" fmla="*/ 517405 h 2405367"/>
              <a:gd name="connsiteX28" fmla="*/ 6982783 w 11291974"/>
              <a:gd name="connsiteY28" fmla="*/ 508998 h 2405367"/>
              <a:gd name="connsiteX29" fmla="*/ 7228942 w 11291974"/>
              <a:gd name="connsiteY29" fmla="*/ 500240 h 2405367"/>
              <a:gd name="connsiteX30" fmla="*/ 7475101 w 11291974"/>
              <a:gd name="connsiteY30" fmla="*/ 490081 h 2405367"/>
              <a:gd name="connsiteX31" fmla="*/ 7723519 w 11291974"/>
              <a:gd name="connsiteY31" fmla="*/ 475719 h 2405367"/>
              <a:gd name="connsiteX32" fmla="*/ 7974193 w 11291974"/>
              <a:gd name="connsiteY32" fmla="*/ 458553 h 2405367"/>
              <a:gd name="connsiteX33" fmla="*/ 8225999 w 11291974"/>
              <a:gd name="connsiteY33" fmla="*/ 442089 h 2405367"/>
              <a:gd name="connsiteX34" fmla="*/ 8477803 w 11291974"/>
              <a:gd name="connsiteY34" fmla="*/ 421070 h 2405367"/>
              <a:gd name="connsiteX35" fmla="*/ 8732995 w 11291974"/>
              <a:gd name="connsiteY35" fmla="*/ 395848 h 2405367"/>
              <a:gd name="connsiteX36" fmla="*/ 8984800 w 11291974"/>
              <a:gd name="connsiteY36" fmla="*/ 370626 h 2405367"/>
              <a:gd name="connsiteX37" fmla="*/ 9241121 w 11291974"/>
              <a:gd name="connsiteY37" fmla="*/ 341550 h 2405367"/>
              <a:gd name="connsiteX38" fmla="*/ 9498572 w 11291974"/>
              <a:gd name="connsiteY38" fmla="*/ 309672 h 2405367"/>
              <a:gd name="connsiteX39" fmla="*/ 9752635 w 11291974"/>
              <a:gd name="connsiteY39" fmla="*/ 276043 h 2405367"/>
              <a:gd name="connsiteX40" fmla="*/ 10010086 w 11291974"/>
              <a:gd name="connsiteY40" fmla="*/ 236808 h 2405367"/>
              <a:gd name="connsiteX41" fmla="*/ 10266407 w 11291974"/>
              <a:gd name="connsiteY41" fmla="*/ 194771 h 2405367"/>
              <a:gd name="connsiteX42" fmla="*/ 10523858 w 11291974"/>
              <a:gd name="connsiteY42" fmla="*/ 153085 h 2405367"/>
              <a:gd name="connsiteX43" fmla="*/ 10780179 w 11291974"/>
              <a:gd name="connsiteY43" fmla="*/ 104392 h 2405367"/>
              <a:gd name="connsiteX44" fmla="*/ 11035371 w 11291974"/>
              <a:gd name="connsiteY44" fmla="*/ 54648 h 2405367"/>
              <a:gd name="connsiteX45" fmla="*/ 11291692 w 11291974"/>
              <a:gd name="connsiteY45" fmla="*/ 2452 h 2405367"/>
              <a:gd name="connsiteX46" fmla="*/ 11291692 w 11291974"/>
              <a:gd name="connsiteY46" fmla="*/ 2236410 h 2405367"/>
              <a:gd name="connsiteX47" fmla="*/ 11291974 w 11291974"/>
              <a:gd name="connsiteY47" fmla="*/ 2236410 h 2405367"/>
              <a:gd name="connsiteX48" fmla="*/ 11291974 w 11291974"/>
              <a:gd name="connsiteY48" fmla="*/ 2405367 h 2405367"/>
              <a:gd name="connsiteX49" fmla="*/ 0 w 11291974"/>
              <a:gd name="connsiteY49" fmla="*/ 2405367 h 2405367"/>
              <a:gd name="connsiteX50" fmla="*/ 0 w 11291974"/>
              <a:gd name="connsiteY50" fmla="*/ 2236410 h 2405367"/>
              <a:gd name="connsiteX51" fmla="*/ 1 w 11291974"/>
              <a:gd name="connsiteY51" fmla="*/ 2236410 h 24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291974" h="2405367">
                <a:moveTo>
                  <a:pt x="1" y="0"/>
                </a:moveTo>
                <a:lnTo>
                  <a:pt x="66622" y="12261"/>
                </a:lnTo>
                <a:lnTo>
                  <a:pt x="261968" y="48342"/>
                </a:lnTo>
                <a:lnTo>
                  <a:pt x="404244" y="73565"/>
                </a:lnTo>
                <a:lnTo>
                  <a:pt x="573619" y="100188"/>
                </a:lnTo>
                <a:lnTo>
                  <a:pt x="774611" y="132066"/>
                </a:lnTo>
                <a:lnTo>
                  <a:pt x="997058" y="165696"/>
                </a:lnTo>
                <a:lnTo>
                  <a:pt x="1247733" y="201077"/>
                </a:lnTo>
                <a:lnTo>
                  <a:pt x="1520993" y="238560"/>
                </a:lnTo>
                <a:lnTo>
                  <a:pt x="1817964" y="276043"/>
                </a:lnTo>
                <a:lnTo>
                  <a:pt x="2134132" y="314226"/>
                </a:lnTo>
                <a:lnTo>
                  <a:pt x="2475141" y="349608"/>
                </a:lnTo>
                <a:lnTo>
                  <a:pt x="2831957" y="383587"/>
                </a:lnTo>
                <a:lnTo>
                  <a:pt x="3209100" y="414415"/>
                </a:lnTo>
                <a:lnTo>
                  <a:pt x="3602051" y="443840"/>
                </a:lnTo>
                <a:lnTo>
                  <a:pt x="4011939" y="471515"/>
                </a:lnTo>
                <a:lnTo>
                  <a:pt x="4221965" y="481323"/>
                </a:lnTo>
                <a:lnTo>
                  <a:pt x="4436507" y="492183"/>
                </a:lnTo>
                <a:lnTo>
                  <a:pt x="4654437" y="502342"/>
                </a:lnTo>
                <a:lnTo>
                  <a:pt x="4873496" y="508998"/>
                </a:lnTo>
                <a:lnTo>
                  <a:pt x="5097071" y="514953"/>
                </a:lnTo>
                <a:lnTo>
                  <a:pt x="5322905" y="521259"/>
                </a:lnTo>
                <a:lnTo>
                  <a:pt x="5553255" y="525462"/>
                </a:lnTo>
                <a:lnTo>
                  <a:pt x="5785864" y="525462"/>
                </a:lnTo>
                <a:lnTo>
                  <a:pt x="6020731" y="527564"/>
                </a:lnTo>
                <a:lnTo>
                  <a:pt x="6257857" y="525462"/>
                </a:lnTo>
                <a:lnTo>
                  <a:pt x="6498370" y="521259"/>
                </a:lnTo>
                <a:lnTo>
                  <a:pt x="6738883" y="517405"/>
                </a:lnTo>
                <a:lnTo>
                  <a:pt x="6982783" y="508998"/>
                </a:lnTo>
                <a:lnTo>
                  <a:pt x="7228942" y="500240"/>
                </a:lnTo>
                <a:lnTo>
                  <a:pt x="7475101" y="490081"/>
                </a:lnTo>
                <a:lnTo>
                  <a:pt x="7723519" y="475719"/>
                </a:lnTo>
                <a:lnTo>
                  <a:pt x="7974193" y="458553"/>
                </a:lnTo>
                <a:lnTo>
                  <a:pt x="8225999" y="442089"/>
                </a:lnTo>
                <a:lnTo>
                  <a:pt x="8477803" y="421070"/>
                </a:lnTo>
                <a:lnTo>
                  <a:pt x="8732995" y="395848"/>
                </a:lnTo>
                <a:lnTo>
                  <a:pt x="8984800" y="370626"/>
                </a:lnTo>
                <a:lnTo>
                  <a:pt x="9241121" y="341550"/>
                </a:lnTo>
                <a:lnTo>
                  <a:pt x="9498572" y="309672"/>
                </a:lnTo>
                <a:lnTo>
                  <a:pt x="9752635" y="276043"/>
                </a:lnTo>
                <a:lnTo>
                  <a:pt x="10010086" y="236808"/>
                </a:lnTo>
                <a:lnTo>
                  <a:pt x="10266407" y="194771"/>
                </a:lnTo>
                <a:lnTo>
                  <a:pt x="10523858" y="153085"/>
                </a:lnTo>
                <a:lnTo>
                  <a:pt x="10780179" y="104392"/>
                </a:lnTo>
                <a:lnTo>
                  <a:pt x="11035371" y="54648"/>
                </a:lnTo>
                <a:lnTo>
                  <a:pt x="11291692" y="2452"/>
                </a:lnTo>
                <a:lnTo>
                  <a:pt x="11291692" y="2236410"/>
                </a:lnTo>
                <a:lnTo>
                  <a:pt x="11291974" y="2236410"/>
                </a:lnTo>
                <a:lnTo>
                  <a:pt x="11291974" y="2405367"/>
                </a:lnTo>
                <a:lnTo>
                  <a:pt x="0" y="24053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76970" y="4482550"/>
            <a:ext cx="3280381" cy="269634"/>
          </a:xfrm>
          <a:custGeom>
            <a:avLst/>
            <a:gdLst>
              <a:gd name="connsiteX0" fmla="*/ 3280381 w 3280381"/>
              <a:gd name="connsiteY0" fmla="*/ 0 h 269634"/>
              <a:gd name="connsiteX1" fmla="*/ 3236487 w 3280381"/>
              <a:gd name="connsiteY1" fmla="*/ 253271 h 269634"/>
              <a:gd name="connsiteX2" fmla="*/ 3007118 w 3280381"/>
              <a:gd name="connsiteY2" fmla="*/ 259990 h 269634"/>
              <a:gd name="connsiteX3" fmla="*/ 2747180 w 3280381"/>
              <a:gd name="connsiteY3" fmla="*/ 265426 h 269634"/>
              <a:gd name="connsiteX4" fmla="*/ 2486309 w 3280381"/>
              <a:gd name="connsiteY4" fmla="*/ 269634 h 269634"/>
              <a:gd name="connsiteX5" fmla="*/ 2225520 w 3280381"/>
              <a:gd name="connsiteY5" fmla="*/ 266744 h 269634"/>
              <a:gd name="connsiteX6" fmla="*/ 1965786 w 3280381"/>
              <a:gd name="connsiteY6" fmla="*/ 264394 h 269634"/>
              <a:gd name="connsiteX7" fmla="*/ 1705416 w 3280381"/>
              <a:gd name="connsiteY7" fmla="*/ 259089 h 269634"/>
              <a:gd name="connsiteX8" fmla="*/ 1449343 w 3280381"/>
              <a:gd name="connsiteY8" fmla="*/ 248840 h 269634"/>
              <a:gd name="connsiteX9" fmla="*/ 1190229 w 3280381"/>
              <a:gd name="connsiteY9" fmla="*/ 236286 h 269634"/>
              <a:gd name="connsiteX10" fmla="*/ 932708 w 3280381"/>
              <a:gd name="connsiteY10" fmla="*/ 221165 h 269634"/>
              <a:gd name="connsiteX11" fmla="*/ 680295 w 3280381"/>
              <a:gd name="connsiteY11" fmla="*/ 203018 h 269634"/>
              <a:gd name="connsiteX12" fmla="*/ 424544 w 3280381"/>
              <a:gd name="connsiteY12" fmla="*/ 184292 h 269634"/>
              <a:gd name="connsiteX13" fmla="*/ 172849 w 3280381"/>
              <a:gd name="connsiteY13" fmla="*/ 162003 h 269634"/>
              <a:gd name="connsiteX14" fmla="*/ 1165 w 3280381"/>
              <a:gd name="connsiteY14" fmla="*/ 143682 h 269634"/>
              <a:gd name="connsiteX15" fmla="*/ 0 w 3280381"/>
              <a:gd name="connsiteY15" fmla="*/ 140892 h 269634"/>
              <a:gd name="connsiteX16" fmla="*/ 175859 w 3280381"/>
              <a:gd name="connsiteY16" fmla="*/ 149808 h 269634"/>
              <a:gd name="connsiteX17" fmla="*/ 265932 w 3280381"/>
              <a:gd name="connsiteY17" fmla="*/ 153142 h 269634"/>
              <a:gd name="connsiteX18" fmla="*/ 357986 w 3280381"/>
              <a:gd name="connsiteY18" fmla="*/ 156642 h 269634"/>
              <a:gd name="connsiteX19" fmla="*/ 451359 w 3280381"/>
              <a:gd name="connsiteY19" fmla="*/ 159976 h 269634"/>
              <a:gd name="connsiteX20" fmla="*/ 545392 w 3280381"/>
              <a:gd name="connsiteY20" fmla="*/ 162059 h 269634"/>
              <a:gd name="connsiteX21" fmla="*/ 641075 w 3280381"/>
              <a:gd name="connsiteY21" fmla="*/ 164059 h 269634"/>
              <a:gd name="connsiteX22" fmla="*/ 738407 w 3280381"/>
              <a:gd name="connsiteY22" fmla="*/ 166142 h 269634"/>
              <a:gd name="connsiteX23" fmla="*/ 837059 w 3280381"/>
              <a:gd name="connsiteY23" fmla="*/ 167559 h 269634"/>
              <a:gd name="connsiteX24" fmla="*/ 936702 w 3280381"/>
              <a:gd name="connsiteY24" fmla="*/ 167559 h 269634"/>
              <a:gd name="connsiteX25" fmla="*/ 1037664 w 3280381"/>
              <a:gd name="connsiteY25" fmla="*/ 168142 h 269634"/>
              <a:gd name="connsiteX26" fmla="*/ 1139615 w 3280381"/>
              <a:gd name="connsiteY26" fmla="*/ 167559 h 269634"/>
              <a:gd name="connsiteX27" fmla="*/ 1242557 w 3280381"/>
              <a:gd name="connsiteY27" fmla="*/ 166142 h 269634"/>
              <a:gd name="connsiteX28" fmla="*/ 1345830 w 3280381"/>
              <a:gd name="connsiteY28" fmla="*/ 164809 h 269634"/>
              <a:gd name="connsiteX29" fmla="*/ 1450419 w 3280381"/>
              <a:gd name="connsiteY29" fmla="*/ 162059 h 269634"/>
              <a:gd name="connsiteX30" fmla="*/ 1556330 w 3280381"/>
              <a:gd name="connsiteY30" fmla="*/ 159392 h 269634"/>
              <a:gd name="connsiteX31" fmla="*/ 1661581 w 3280381"/>
              <a:gd name="connsiteY31" fmla="*/ 155892 h 269634"/>
              <a:gd name="connsiteX32" fmla="*/ 1768152 w 3280381"/>
              <a:gd name="connsiteY32" fmla="*/ 151225 h 269634"/>
              <a:gd name="connsiteX33" fmla="*/ 1876043 w 3280381"/>
              <a:gd name="connsiteY33" fmla="*/ 145725 h 269634"/>
              <a:gd name="connsiteX34" fmla="*/ 1983934 w 3280381"/>
              <a:gd name="connsiteY34" fmla="*/ 140308 h 269634"/>
              <a:gd name="connsiteX35" fmla="*/ 2091823 w 3280381"/>
              <a:gd name="connsiteY35" fmla="*/ 133392 h 269634"/>
              <a:gd name="connsiteX36" fmla="*/ 2201694 w 3280381"/>
              <a:gd name="connsiteY36" fmla="*/ 125225 h 269634"/>
              <a:gd name="connsiteX37" fmla="*/ 2309585 w 3280381"/>
              <a:gd name="connsiteY37" fmla="*/ 117058 h 269634"/>
              <a:gd name="connsiteX38" fmla="*/ 2419455 w 3280381"/>
              <a:gd name="connsiteY38" fmla="*/ 107475 h 269634"/>
              <a:gd name="connsiteX39" fmla="*/ 2530315 w 3280381"/>
              <a:gd name="connsiteY39" fmla="*/ 97224 h 269634"/>
              <a:gd name="connsiteX40" fmla="*/ 2639195 w 3280381"/>
              <a:gd name="connsiteY40" fmla="*/ 86308 h 269634"/>
              <a:gd name="connsiteX41" fmla="*/ 2749396 w 3280381"/>
              <a:gd name="connsiteY41" fmla="*/ 73474 h 269634"/>
              <a:gd name="connsiteX42" fmla="*/ 2859596 w 3280381"/>
              <a:gd name="connsiteY42" fmla="*/ 59807 h 269634"/>
              <a:gd name="connsiteX43" fmla="*/ 2969796 w 3280381"/>
              <a:gd name="connsiteY43" fmla="*/ 46223 h 269634"/>
              <a:gd name="connsiteX44" fmla="*/ 3079667 w 3280381"/>
              <a:gd name="connsiteY44" fmla="*/ 30390 h 269634"/>
              <a:gd name="connsiteX45" fmla="*/ 3189537 w 3280381"/>
              <a:gd name="connsiteY45" fmla="*/ 14057 h 26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80381" h="269634">
                <a:moveTo>
                  <a:pt x="3280381" y="0"/>
                </a:moveTo>
                <a:lnTo>
                  <a:pt x="3236487" y="253271"/>
                </a:lnTo>
                <a:lnTo>
                  <a:pt x="3007118" y="259990"/>
                </a:lnTo>
                <a:lnTo>
                  <a:pt x="2747180" y="265426"/>
                </a:lnTo>
                <a:lnTo>
                  <a:pt x="2486309" y="269634"/>
                </a:lnTo>
                <a:lnTo>
                  <a:pt x="2225520" y="266744"/>
                </a:lnTo>
                <a:lnTo>
                  <a:pt x="1965786" y="264394"/>
                </a:lnTo>
                <a:lnTo>
                  <a:pt x="1705416" y="259089"/>
                </a:lnTo>
                <a:lnTo>
                  <a:pt x="1449343" y="248840"/>
                </a:lnTo>
                <a:lnTo>
                  <a:pt x="1190229" y="236286"/>
                </a:lnTo>
                <a:lnTo>
                  <a:pt x="932708" y="221165"/>
                </a:lnTo>
                <a:lnTo>
                  <a:pt x="680295" y="203018"/>
                </a:lnTo>
                <a:lnTo>
                  <a:pt x="424544" y="184292"/>
                </a:lnTo>
                <a:lnTo>
                  <a:pt x="172849" y="162003"/>
                </a:lnTo>
                <a:lnTo>
                  <a:pt x="1165" y="143682"/>
                </a:lnTo>
                <a:lnTo>
                  <a:pt x="0" y="140892"/>
                </a:lnTo>
                <a:lnTo>
                  <a:pt x="175859" y="149808"/>
                </a:lnTo>
                <a:lnTo>
                  <a:pt x="265932" y="153142"/>
                </a:lnTo>
                <a:lnTo>
                  <a:pt x="357986" y="156642"/>
                </a:lnTo>
                <a:lnTo>
                  <a:pt x="451359" y="159976"/>
                </a:lnTo>
                <a:lnTo>
                  <a:pt x="545392" y="162059"/>
                </a:lnTo>
                <a:lnTo>
                  <a:pt x="641075" y="164059"/>
                </a:lnTo>
                <a:lnTo>
                  <a:pt x="738407" y="166142"/>
                </a:lnTo>
                <a:lnTo>
                  <a:pt x="837059" y="167559"/>
                </a:lnTo>
                <a:lnTo>
                  <a:pt x="936702" y="167559"/>
                </a:lnTo>
                <a:lnTo>
                  <a:pt x="1037664" y="168142"/>
                </a:lnTo>
                <a:lnTo>
                  <a:pt x="1139615" y="167559"/>
                </a:lnTo>
                <a:lnTo>
                  <a:pt x="1242557" y="166142"/>
                </a:lnTo>
                <a:lnTo>
                  <a:pt x="1345830" y="164809"/>
                </a:lnTo>
                <a:lnTo>
                  <a:pt x="1450419" y="162059"/>
                </a:lnTo>
                <a:lnTo>
                  <a:pt x="1556330" y="159392"/>
                </a:lnTo>
                <a:lnTo>
                  <a:pt x="1661581" y="155892"/>
                </a:lnTo>
                <a:lnTo>
                  <a:pt x="1768152" y="151225"/>
                </a:lnTo>
                <a:lnTo>
                  <a:pt x="1876043" y="145725"/>
                </a:lnTo>
                <a:lnTo>
                  <a:pt x="1983934" y="140308"/>
                </a:lnTo>
                <a:lnTo>
                  <a:pt x="2091823" y="133392"/>
                </a:lnTo>
                <a:lnTo>
                  <a:pt x="2201694" y="125225"/>
                </a:lnTo>
                <a:lnTo>
                  <a:pt x="2309585" y="117058"/>
                </a:lnTo>
                <a:lnTo>
                  <a:pt x="2419455" y="107475"/>
                </a:lnTo>
                <a:lnTo>
                  <a:pt x="2530315" y="97224"/>
                </a:lnTo>
                <a:lnTo>
                  <a:pt x="2639195" y="86308"/>
                </a:lnTo>
                <a:lnTo>
                  <a:pt x="2749396" y="73474"/>
                </a:lnTo>
                <a:lnTo>
                  <a:pt x="2859596" y="59807"/>
                </a:lnTo>
                <a:lnTo>
                  <a:pt x="2969796" y="46223"/>
                </a:lnTo>
                <a:lnTo>
                  <a:pt x="3079667" y="30390"/>
                </a:lnTo>
                <a:lnTo>
                  <a:pt x="3189537" y="14057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Rectangle 18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5EABA-AEA8-48CC-9359-023FF8FE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EBEBE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0550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616407-3E4D-4469-BDAF-3837EBF9FD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83C8E-44DC-4108-A303-352282FFD5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86EE56E-6AC9-4456-9597-9DB7A88A9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960" r="1" b="10643"/>
          <a:stretch/>
        </p:blipFill>
        <p:spPr>
          <a:xfrm>
            <a:off x="336332" y="486560"/>
            <a:ext cx="11642493" cy="5947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93D02-797B-4130-B2D5-E13D8D6D9C92}"/>
              </a:ext>
            </a:extLst>
          </p:cNvPr>
          <p:cNvSpPr txBox="1"/>
          <p:nvPr/>
        </p:nvSpPr>
        <p:spPr>
          <a:xfrm>
            <a:off x="8705580" y="6576754"/>
            <a:ext cx="3464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Unconscious Bias Workbook, Cook Ross Incorporated</a:t>
            </a:r>
          </a:p>
        </p:txBody>
      </p:sp>
    </p:spTree>
    <p:extLst>
      <p:ext uri="{BB962C8B-B14F-4D97-AF65-F5344CB8AC3E}">
        <p14:creationId xmlns:p14="http://schemas.microsoft.com/office/powerpoint/2010/main" val="49252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/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12" name="Rectangl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CC3BB-4233-4C57-A67F-7CC56568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pPr algn="ctr"/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Our Mind’s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3AE7-C95C-447E-8F5C-45524894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7297908" cy="439164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Learned from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Families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Friends/peers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Life Experiences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Media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Result from direct or indirect experiences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Have positive and negative associations</a:t>
            </a:r>
          </a:p>
        </p:txBody>
      </p:sp>
    </p:spTree>
    <p:extLst>
      <p:ext uri="{BB962C8B-B14F-4D97-AF65-F5344CB8AC3E}">
        <p14:creationId xmlns:p14="http://schemas.microsoft.com/office/powerpoint/2010/main" val="315017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CA1BF2E-54AE-48F3-BF67-34BC4A14CE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2E0DB-0978-4E51-B181-985C389B01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9">
              <a:extLst>
                <a:ext uri="{FF2B5EF4-FFF2-40B4-BE49-F238E27FC236}">
                  <a16:creationId xmlns:a16="http://schemas.microsoft.com/office/drawing/2014/main" id="{11EA0FB0-FAE2-4ABB-9778-989B0E3C7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94350A-A890-4566-B1DD-10B28A93A0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A1FC7A-5826-4062-A761-29B5A21B35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794A54-C760-457F-B801-99BF222D4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5ACC97-6283-4962-95A0-13481261DB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C66E506-114B-4F0D-A96A-01E817B339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CC73A98-B2F9-4321-90B6-F71C18C019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2657517-EEE4-4010-99A1-EF145665E80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B10DF1-FA24-4EFC-A345-DA525FE686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CCB30-DEF8-4A91-BA78-24155C4A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85549"/>
            <a:ext cx="2879999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</a:rPr>
              <a:t>Implicit Biases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1D96-F3EA-48F1-8F5B-E7CD1C9C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38" y="1085549"/>
            <a:ext cx="5289376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Culturally shared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Men and women have them about gender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Whites and People of Color have them about race/ethnicity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Allow efficient, if sometimes inaccurate, processing of information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People are not aware of them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Often conflict with consciously held or explicit attitudes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Change based on experience/exposure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746D0-4B37-4869-B2EF-79D5F0FFFB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ice, sky, water&#10;&#10;Description generated with high confidence">
            <a:extLst>
              <a:ext uri="{FF2B5EF4-FFF2-40B4-BE49-F238E27FC236}">
                <a16:creationId xmlns:a16="http://schemas.microsoft.com/office/drawing/2014/main" id="{C3C9F0F3-F8ED-4C2B-BC87-948701E1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71" y="1113063"/>
            <a:ext cx="3367421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8EE73-8AFF-4A1F-B26F-1B5660B4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656" y="1436912"/>
            <a:ext cx="4265193" cy="7187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Conscious beliefs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640FD3-98EB-49A2-BF53-624FA28E909E}"/>
              </a:ext>
            </a:extLst>
          </p:cNvPr>
          <p:cNvSpPr txBox="1">
            <a:spLocks/>
          </p:cNvSpPr>
          <p:nvPr/>
        </p:nvSpPr>
        <p:spPr bwMode="gray">
          <a:xfrm>
            <a:off x="5633656" y="3428698"/>
            <a:ext cx="4981938" cy="718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EBEBEB"/>
                </a:solidFill>
              </a:rPr>
              <a:t>Unconscious beliefs</a:t>
            </a:r>
          </a:p>
          <a:p>
            <a:r>
              <a:rPr lang="en-US" dirty="0">
                <a:solidFill>
                  <a:srgbClr val="EBEBEB"/>
                </a:solidFill>
              </a:rPr>
              <a:t>(Implicit biases)</a:t>
            </a:r>
          </a:p>
        </p:txBody>
      </p:sp>
    </p:spTree>
    <p:extLst>
      <p:ext uri="{BB962C8B-B14F-4D97-AF65-F5344CB8AC3E}">
        <p14:creationId xmlns:p14="http://schemas.microsoft.com/office/powerpoint/2010/main" val="392961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D79A-7079-455A-87D5-D79E6A4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Bias isn’t Bad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5B4642-CE03-4CB5-80EA-B01372134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9234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225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3D20-A8EF-4091-8653-220BC0E43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185331"/>
          </a:xfrm>
        </p:spPr>
        <p:txBody>
          <a:bodyPr/>
          <a:lstStyle/>
          <a:p>
            <a:pPr algn="ctr"/>
            <a:r>
              <a:rPr lang="en-US" sz="25000" dirty="0"/>
              <a:t>IX</a:t>
            </a:r>
          </a:p>
        </p:txBody>
      </p:sp>
    </p:spTree>
    <p:extLst>
      <p:ext uri="{BB962C8B-B14F-4D97-AF65-F5344CB8AC3E}">
        <p14:creationId xmlns:p14="http://schemas.microsoft.com/office/powerpoint/2010/main" val="373797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8">
            <a:extLst>
              <a:ext uri="{FF2B5EF4-FFF2-40B4-BE49-F238E27FC236}">
                <a16:creationId xmlns:a16="http://schemas.microsoft.com/office/drawing/2014/main" id="{08BCF048-8940-4354-B9EC-5AD74E283C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CC28BCC9-4093-4FD5-83EB-7EC297F513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40E45-293C-44ED-8452-FF7820A7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am I unaware?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07427C-1841-4B09-A966-5D604E659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0778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92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D7C9C-C6F8-4651-8954-6F6BC255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Debiasing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237FEE-4E2D-4619-966A-70EFEA591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47181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62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2246</TotalTime>
  <Words>336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Implicit Bias</vt:lpstr>
      <vt:lpstr>PowerPoint Presentation</vt:lpstr>
      <vt:lpstr>    Our Mind’s Filters</vt:lpstr>
      <vt:lpstr>Implicit Biases</vt:lpstr>
      <vt:lpstr>Conscious beliefs</vt:lpstr>
      <vt:lpstr>Bias isn’t Bad</vt:lpstr>
      <vt:lpstr>IX</vt:lpstr>
      <vt:lpstr>Why am I unaware?</vt:lpstr>
      <vt:lpstr>Debiasing</vt:lpstr>
      <vt:lpstr>Retraining</vt:lpstr>
      <vt:lpstr>What can I do?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Faculty/Staff Interactions</dc:title>
  <dc:creator>Julie Wilson</dc:creator>
  <cp:lastModifiedBy>Julie D. Wilson</cp:lastModifiedBy>
  <cp:revision>65</cp:revision>
  <cp:lastPrinted>2018-03-05T22:05:58Z</cp:lastPrinted>
  <dcterms:created xsi:type="dcterms:W3CDTF">2017-07-24T13:55:33Z</dcterms:created>
  <dcterms:modified xsi:type="dcterms:W3CDTF">2018-04-25T19:32:48Z</dcterms:modified>
</cp:coreProperties>
</file>