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80" r:id="rId14"/>
    <p:sldId id="281" r:id="rId15"/>
    <p:sldId id="282" r:id="rId16"/>
    <p:sldId id="283" r:id="rId17"/>
    <p:sldId id="28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03B95-0A38-4C59-8458-E63114723B79}" v="2" dt="2024-01-25T22:23:06.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68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Shi" userId="f90ec90a-dd56-4c51-91e2-4a5cffc49e53" providerId="ADAL" clId="{03703B95-0A38-4C59-8458-E63114723B79}"/>
    <pc:docChg chg="undo custSel addSld delSld modSld sldOrd">
      <pc:chgData name="Liu Shi" userId="f90ec90a-dd56-4c51-91e2-4a5cffc49e53" providerId="ADAL" clId="{03703B95-0A38-4C59-8458-E63114723B79}" dt="2024-01-26T17:23:13.487" v="573" actId="47"/>
      <pc:docMkLst>
        <pc:docMk/>
      </pc:docMkLst>
      <pc:sldChg chg="modSp mod">
        <pc:chgData name="Liu Shi" userId="f90ec90a-dd56-4c51-91e2-4a5cffc49e53" providerId="ADAL" clId="{03703B95-0A38-4C59-8458-E63114723B79}" dt="2024-01-25T20:46:11.676" v="51" actId="20577"/>
        <pc:sldMkLst>
          <pc:docMk/>
          <pc:sldMk cId="0" sldId="256"/>
        </pc:sldMkLst>
        <pc:spChg chg="mod">
          <ac:chgData name="Liu Shi" userId="f90ec90a-dd56-4c51-91e2-4a5cffc49e53" providerId="ADAL" clId="{03703B95-0A38-4C59-8458-E63114723B79}" dt="2024-01-25T20:45:58.311" v="38" actId="255"/>
          <ac:spMkLst>
            <pc:docMk/>
            <pc:sldMk cId="0" sldId="256"/>
            <ac:spMk id="54" creationId="{00000000-0000-0000-0000-000000000000}"/>
          </ac:spMkLst>
        </pc:spChg>
        <pc:spChg chg="mod">
          <ac:chgData name="Liu Shi" userId="f90ec90a-dd56-4c51-91e2-4a5cffc49e53" providerId="ADAL" clId="{03703B95-0A38-4C59-8458-E63114723B79}" dt="2024-01-25T20:46:11.676" v="51" actId="20577"/>
          <ac:spMkLst>
            <pc:docMk/>
            <pc:sldMk cId="0" sldId="256"/>
            <ac:spMk id="55" creationId="{00000000-0000-0000-0000-000000000000}"/>
          </ac:spMkLst>
        </pc:spChg>
      </pc:sldChg>
      <pc:sldChg chg="addSp delSp modSp mod">
        <pc:chgData name="Liu Shi" userId="f90ec90a-dd56-4c51-91e2-4a5cffc49e53" providerId="ADAL" clId="{03703B95-0A38-4C59-8458-E63114723B79}" dt="2024-01-25T21:54:16.631" v="239" actId="255"/>
        <pc:sldMkLst>
          <pc:docMk/>
          <pc:sldMk cId="0" sldId="257"/>
        </pc:sldMkLst>
        <pc:spChg chg="mod">
          <ac:chgData name="Liu Shi" userId="f90ec90a-dd56-4c51-91e2-4a5cffc49e53" providerId="ADAL" clId="{03703B95-0A38-4C59-8458-E63114723B79}" dt="2024-01-25T20:46:53.324" v="84" actId="20577"/>
          <ac:spMkLst>
            <pc:docMk/>
            <pc:sldMk cId="0" sldId="257"/>
            <ac:spMk id="60" creationId="{00000000-0000-0000-0000-000000000000}"/>
          </ac:spMkLst>
        </pc:spChg>
        <pc:spChg chg="mod">
          <ac:chgData name="Liu Shi" userId="f90ec90a-dd56-4c51-91e2-4a5cffc49e53" providerId="ADAL" clId="{03703B95-0A38-4C59-8458-E63114723B79}" dt="2024-01-25T21:54:16.631" v="239" actId="255"/>
          <ac:spMkLst>
            <pc:docMk/>
            <pc:sldMk cId="0" sldId="257"/>
            <ac:spMk id="61" creationId="{00000000-0000-0000-0000-000000000000}"/>
          </ac:spMkLst>
        </pc:spChg>
        <pc:picChg chg="add mod">
          <ac:chgData name="Liu Shi" userId="f90ec90a-dd56-4c51-91e2-4a5cffc49e53" providerId="ADAL" clId="{03703B95-0A38-4C59-8458-E63114723B79}" dt="2024-01-25T20:59:35.182" v="95" actId="14100"/>
          <ac:picMkLst>
            <pc:docMk/>
            <pc:sldMk cId="0" sldId="257"/>
            <ac:picMk id="3" creationId="{A3C0ED2D-B2EF-7652-4DB0-9D2B2F4439EF}"/>
          </ac:picMkLst>
        </pc:picChg>
        <pc:picChg chg="del">
          <ac:chgData name="Liu Shi" userId="f90ec90a-dd56-4c51-91e2-4a5cffc49e53" providerId="ADAL" clId="{03703B95-0A38-4C59-8458-E63114723B79}" dt="2024-01-25T20:56:00.750" v="90" actId="478"/>
          <ac:picMkLst>
            <pc:docMk/>
            <pc:sldMk cId="0" sldId="257"/>
            <ac:picMk id="62" creationId="{00000000-0000-0000-0000-000000000000}"/>
          </ac:picMkLst>
        </pc:picChg>
      </pc:sldChg>
      <pc:sldChg chg="del">
        <pc:chgData name="Liu Shi" userId="f90ec90a-dd56-4c51-91e2-4a5cffc49e53" providerId="ADAL" clId="{03703B95-0A38-4C59-8458-E63114723B79}" dt="2024-01-25T21:57:57.714" v="273" actId="47"/>
        <pc:sldMkLst>
          <pc:docMk/>
          <pc:sldMk cId="0" sldId="258"/>
        </pc:sldMkLst>
      </pc:sldChg>
      <pc:sldChg chg="del ord">
        <pc:chgData name="Liu Shi" userId="f90ec90a-dd56-4c51-91e2-4a5cffc49e53" providerId="ADAL" clId="{03703B95-0A38-4C59-8458-E63114723B79}" dt="2024-01-25T21:57:42.482" v="263" actId="47"/>
        <pc:sldMkLst>
          <pc:docMk/>
          <pc:sldMk cId="0" sldId="259"/>
        </pc:sldMkLst>
      </pc:sldChg>
      <pc:sldChg chg="del">
        <pc:chgData name="Liu Shi" userId="f90ec90a-dd56-4c51-91e2-4a5cffc49e53" providerId="ADAL" clId="{03703B95-0A38-4C59-8458-E63114723B79}" dt="2024-01-25T21:57:56.783" v="272" actId="47"/>
        <pc:sldMkLst>
          <pc:docMk/>
          <pc:sldMk cId="0" sldId="260"/>
        </pc:sldMkLst>
      </pc:sldChg>
      <pc:sldChg chg="del">
        <pc:chgData name="Liu Shi" userId="f90ec90a-dd56-4c51-91e2-4a5cffc49e53" providerId="ADAL" clId="{03703B95-0A38-4C59-8458-E63114723B79}" dt="2024-01-25T21:57:55.915" v="271" actId="47"/>
        <pc:sldMkLst>
          <pc:docMk/>
          <pc:sldMk cId="0" sldId="261"/>
        </pc:sldMkLst>
      </pc:sldChg>
      <pc:sldChg chg="del">
        <pc:chgData name="Liu Shi" userId="f90ec90a-dd56-4c51-91e2-4a5cffc49e53" providerId="ADAL" clId="{03703B95-0A38-4C59-8458-E63114723B79}" dt="2024-01-25T21:57:54.809" v="270" actId="47"/>
        <pc:sldMkLst>
          <pc:docMk/>
          <pc:sldMk cId="0" sldId="262"/>
        </pc:sldMkLst>
      </pc:sldChg>
      <pc:sldChg chg="del">
        <pc:chgData name="Liu Shi" userId="f90ec90a-dd56-4c51-91e2-4a5cffc49e53" providerId="ADAL" clId="{03703B95-0A38-4C59-8458-E63114723B79}" dt="2024-01-25T21:57:53.790" v="269" actId="47"/>
        <pc:sldMkLst>
          <pc:docMk/>
          <pc:sldMk cId="0" sldId="263"/>
        </pc:sldMkLst>
      </pc:sldChg>
      <pc:sldChg chg="del">
        <pc:chgData name="Liu Shi" userId="f90ec90a-dd56-4c51-91e2-4a5cffc49e53" providerId="ADAL" clId="{03703B95-0A38-4C59-8458-E63114723B79}" dt="2024-01-25T21:57:52.776" v="268" actId="47"/>
        <pc:sldMkLst>
          <pc:docMk/>
          <pc:sldMk cId="0" sldId="264"/>
        </pc:sldMkLst>
      </pc:sldChg>
      <pc:sldChg chg="modSp del mod">
        <pc:chgData name="Liu Shi" userId="f90ec90a-dd56-4c51-91e2-4a5cffc49e53" providerId="ADAL" clId="{03703B95-0A38-4C59-8458-E63114723B79}" dt="2024-01-25T21:57:49.100" v="265" actId="47"/>
        <pc:sldMkLst>
          <pc:docMk/>
          <pc:sldMk cId="0" sldId="265"/>
        </pc:sldMkLst>
        <pc:spChg chg="mod">
          <ac:chgData name="Liu Shi" userId="f90ec90a-dd56-4c51-91e2-4a5cffc49e53" providerId="ADAL" clId="{03703B95-0A38-4C59-8458-E63114723B79}" dt="2024-01-25T21:24:04.491" v="154" actId="27636"/>
          <ac:spMkLst>
            <pc:docMk/>
            <pc:sldMk cId="0" sldId="265"/>
            <ac:spMk id="117" creationId="{00000000-0000-0000-0000-000000000000}"/>
          </ac:spMkLst>
        </pc:spChg>
      </pc:sldChg>
      <pc:sldChg chg="modSp del mod">
        <pc:chgData name="Liu Shi" userId="f90ec90a-dd56-4c51-91e2-4a5cffc49e53" providerId="ADAL" clId="{03703B95-0A38-4C59-8458-E63114723B79}" dt="2024-01-25T21:57:47.602" v="264" actId="47"/>
        <pc:sldMkLst>
          <pc:docMk/>
          <pc:sldMk cId="0" sldId="266"/>
        </pc:sldMkLst>
        <pc:spChg chg="mod">
          <ac:chgData name="Liu Shi" userId="f90ec90a-dd56-4c51-91e2-4a5cffc49e53" providerId="ADAL" clId="{03703B95-0A38-4C59-8458-E63114723B79}" dt="2024-01-25T21:24:04.504" v="155" actId="27636"/>
          <ac:spMkLst>
            <pc:docMk/>
            <pc:sldMk cId="0" sldId="266"/>
            <ac:spMk id="124" creationId="{00000000-0000-0000-0000-000000000000}"/>
          </ac:spMkLst>
        </pc:spChg>
      </pc:sldChg>
      <pc:sldChg chg="modSp del mod">
        <pc:chgData name="Liu Shi" userId="f90ec90a-dd56-4c51-91e2-4a5cffc49e53" providerId="ADAL" clId="{03703B95-0A38-4C59-8458-E63114723B79}" dt="2024-01-25T21:57:51.866" v="267" actId="47"/>
        <pc:sldMkLst>
          <pc:docMk/>
          <pc:sldMk cId="0" sldId="267"/>
        </pc:sldMkLst>
        <pc:spChg chg="mod">
          <ac:chgData name="Liu Shi" userId="f90ec90a-dd56-4c51-91e2-4a5cffc49e53" providerId="ADAL" clId="{03703B95-0A38-4C59-8458-E63114723B79}" dt="2024-01-25T21:24:04.511" v="156" actId="27636"/>
          <ac:spMkLst>
            <pc:docMk/>
            <pc:sldMk cId="0" sldId="267"/>
            <ac:spMk id="131" creationId="{00000000-0000-0000-0000-000000000000}"/>
          </ac:spMkLst>
        </pc:spChg>
      </pc:sldChg>
      <pc:sldChg chg="modSp del mod">
        <pc:chgData name="Liu Shi" userId="f90ec90a-dd56-4c51-91e2-4a5cffc49e53" providerId="ADAL" clId="{03703B95-0A38-4C59-8458-E63114723B79}" dt="2024-01-25T21:57:50.923" v="266" actId="47"/>
        <pc:sldMkLst>
          <pc:docMk/>
          <pc:sldMk cId="0" sldId="268"/>
        </pc:sldMkLst>
        <pc:spChg chg="mod">
          <ac:chgData name="Liu Shi" userId="f90ec90a-dd56-4c51-91e2-4a5cffc49e53" providerId="ADAL" clId="{03703B95-0A38-4C59-8458-E63114723B79}" dt="2024-01-25T21:24:04.516" v="157" actId="27636"/>
          <ac:spMkLst>
            <pc:docMk/>
            <pc:sldMk cId="0" sldId="268"/>
            <ac:spMk id="138" creationId="{00000000-0000-0000-0000-000000000000}"/>
          </ac:spMkLst>
        </pc:spChg>
      </pc:sldChg>
      <pc:sldChg chg="del">
        <pc:chgData name="Liu Shi" userId="f90ec90a-dd56-4c51-91e2-4a5cffc49e53" providerId="ADAL" clId="{03703B95-0A38-4C59-8458-E63114723B79}" dt="2024-01-25T20:46:36.811" v="52" actId="2696"/>
        <pc:sldMkLst>
          <pc:docMk/>
          <pc:sldMk cId="710850958" sldId="269"/>
        </pc:sldMkLst>
      </pc:sldChg>
      <pc:sldChg chg="addSp delSp modSp add mod">
        <pc:chgData name="Liu Shi" userId="f90ec90a-dd56-4c51-91e2-4a5cffc49e53" providerId="ADAL" clId="{03703B95-0A38-4C59-8458-E63114723B79}" dt="2024-01-26T17:10:48.049" v="550" actId="20577"/>
        <pc:sldMkLst>
          <pc:docMk/>
          <pc:sldMk cId="2796079078" sldId="269"/>
        </pc:sldMkLst>
        <pc:spChg chg="mod">
          <ac:chgData name="Liu Shi" userId="f90ec90a-dd56-4c51-91e2-4a5cffc49e53" providerId="ADAL" clId="{03703B95-0A38-4C59-8458-E63114723B79}" dt="2024-01-26T17:10:48.049" v="550" actId="20577"/>
          <ac:spMkLst>
            <pc:docMk/>
            <pc:sldMk cId="2796079078" sldId="269"/>
            <ac:spMk id="61" creationId="{00000000-0000-0000-0000-000000000000}"/>
          </ac:spMkLst>
        </pc:spChg>
        <pc:picChg chg="del">
          <ac:chgData name="Liu Shi" userId="f90ec90a-dd56-4c51-91e2-4a5cffc49e53" providerId="ADAL" clId="{03703B95-0A38-4C59-8458-E63114723B79}" dt="2024-01-25T21:01:13.167" v="101" actId="478"/>
          <ac:picMkLst>
            <pc:docMk/>
            <pc:sldMk cId="2796079078" sldId="269"/>
            <ac:picMk id="3" creationId="{A3C0ED2D-B2EF-7652-4DB0-9D2B2F4439EF}"/>
          </ac:picMkLst>
        </pc:picChg>
        <pc:picChg chg="add mod">
          <ac:chgData name="Liu Shi" userId="f90ec90a-dd56-4c51-91e2-4a5cffc49e53" providerId="ADAL" clId="{03703B95-0A38-4C59-8458-E63114723B79}" dt="2024-01-25T21:04:48.856" v="107" actId="1076"/>
          <ac:picMkLst>
            <pc:docMk/>
            <pc:sldMk cId="2796079078" sldId="269"/>
            <ac:picMk id="4" creationId="{B097402A-03FA-25AE-023E-2D93321CD33E}"/>
          </ac:picMkLst>
        </pc:picChg>
      </pc:sldChg>
      <pc:sldChg chg="addSp delSp modSp add mod">
        <pc:chgData name="Liu Shi" userId="f90ec90a-dd56-4c51-91e2-4a5cffc49e53" providerId="ADAL" clId="{03703B95-0A38-4C59-8458-E63114723B79}" dt="2024-01-26T17:10:56.345" v="551" actId="20577"/>
        <pc:sldMkLst>
          <pc:docMk/>
          <pc:sldMk cId="2422909893" sldId="270"/>
        </pc:sldMkLst>
        <pc:spChg chg="mod">
          <ac:chgData name="Liu Shi" userId="f90ec90a-dd56-4c51-91e2-4a5cffc49e53" providerId="ADAL" clId="{03703B95-0A38-4C59-8458-E63114723B79}" dt="2024-01-26T17:10:56.345" v="551" actId="20577"/>
          <ac:spMkLst>
            <pc:docMk/>
            <pc:sldMk cId="2422909893" sldId="270"/>
            <ac:spMk id="61" creationId="{00000000-0000-0000-0000-000000000000}"/>
          </ac:spMkLst>
        </pc:spChg>
        <pc:picChg chg="add mod">
          <ac:chgData name="Liu Shi" userId="f90ec90a-dd56-4c51-91e2-4a5cffc49e53" providerId="ADAL" clId="{03703B95-0A38-4C59-8458-E63114723B79}" dt="2024-01-25T21:54:42.756" v="243" actId="14100"/>
          <ac:picMkLst>
            <pc:docMk/>
            <pc:sldMk cId="2422909893" sldId="270"/>
            <ac:picMk id="3" creationId="{E03C7ADE-FEE3-E9B6-9A2F-5097C9F11AEE}"/>
          </ac:picMkLst>
        </pc:picChg>
        <pc:picChg chg="del">
          <ac:chgData name="Liu Shi" userId="f90ec90a-dd56-4c51-91e2-4a5cffc49e53" providerId="ADAL" clId="{03703B95-0A38-4C59-8458-E63114723B79}" dt="2024-01-25T21:05:14.469" v="109" actId="478"/>
          <ac:picMkLst>
            <pc:docMk/>
            <pc:sldMk cId="2422909893" sldId="270"/>
            <ac:picMk id="4" creationId="{B097402A-03FA-25AE-023E-2D93321CD33E}"/>
          </ac:picMkLst>
        </pc:picChg>
      </pc:sldChg>
      <pc:sldChg chg="addSp delSp modSp add mod">
        <pc:chgData name="Liu Shi" userId="f90ec90a-dd56-4c51-91e2-4a5cffc49e53" providerId="ADAL" clId="{03703B95-0A38-4C59-8458-E63114723B79}" dt="2024-01-25T21:55:35.992" v="247" actId="14100"/>
        <pc:sldMkLst>
          <pc:docMk/>
          <pc:sldMk cId="1896245425" sldId="271"/>
        </pc:sldMkLst>
        <pc:spChg chg="mod">
          <ac:chgData name="Liu Shi" userId="f90ec90a-dd56-4c51-91e2-4a5cffc49e53" providerId="ADAL" clId="{03703B95-0A38-4C59-8458-E63114723B79}" dt="2024-01-25T21:55:05.263" v="244" actId="255"/>
          <ac:spMkLst>
            <pc:docMk/>
            <pc:sldMk cId="1896245425" sldId="271"/>
            <ac:spMk id="61" creationId="{00000000-0000-0000-0000-000000000000}"/>
          </ac:spMkLst>
        </pc:spChg>
        <pc:picChg chg="del">
          <ac:chgData name="Liu Shi" userId="f90ec90a-dd56-4c51-91e2-4a5cffc49e53" providerId="ADAL" clId="{03703B95-0A38-4C59-8458-E63114723B79}" dt="2024-01-25T21:09:38.504" v="124" actId="478"/>
          <ac:picMkLst>
            <pc:docMk/>
            <pc:sldMk cId="1896245425" sldId="271"/>
            <ac:picMk id="3" creationId="{E03C7ADE-FEE3-E9B6-9A2F-5097C9F11AEE}"/>
          </ac:picMkLst>
        </pc:picChg>
        <pc:picChg chg="add mod">
          <ac:chgData name="Liu Shi" userId="f90ec90a-dd56-4c51-91e2-4a5cffc49e53" providerId="ADAL" clId="{03703B95-0A38-4C59-8458-E63114723B79}" dt="2024-01-25T21:55:35.992" v="247" actId="14100"/>
          <ac:picMkLst>
            <pc:docMk/>
            <pc:sldMk cId="1896245425" sldId="271"/>
            <ac:picMk id="4" creationId="{6A17AB98-5EC3-2A3E-89B7-848F2C52862D}"/>
          </ac:picMkLst>
        </pc:picChg>
      </pc:sldChg>
      <pc:sldChg chg="addSp delSp modSp add mod">
        <pc:chgData name="Liu Shi" userId="f90ec90a-dd56-4c51-91e2-4a5cffc49e53" providerId="ADAL" clId="{03703B95-0A38-4C59-8458-E63114723B79}" dt="2024-01-25T21:55:58.632" v="250" actId="14100"/>
        <pc:sldMkLst>
          <pc:docMk/>
          <pc:sldMk cId="765055872" sldId="272"/>
        </pc:sldMkLst>
        <pc:spChg chg="mod">
          <ac:chgData name="Liu Shi" userId="f90ec90a-dd56-4c51-91e2-4a5cffc49e53" providerId="ADAL" clId="{03703B95-0A38-4C59-8458-E63114723B79}" dt="2024-01-25T21:23:26.974" v="148" actId="20577"/>
          <ac:spMkLst>
            <pc:docMk/>
            <pc:sldMk cId="765055872" sldId="272"/>
            <ac:spMk id="60" creationId="{00000000-0000-0000-0000-000000000000}"/>
          </ac:spMkLst>
        </pc:spChg>
        <pc:spChg chg="mod">
          <ac:chgData name="Liu Shi" userId="f90ec90a-dd56-4c51-91e2-4a5cffc49e53" providerId="ADAL" clId="{03703B95-0A38-4C59-8458-E63114723B79}" dt="2024-01-25T21:55:46.201" v="248" actId="255"/>
          <ac:spMkLst>
            <pc:docMk/>
            <pc:sldMk cId="765055872" sldId="272"/>
            <ac:spMk id="61" creationId="{00000000-0000-0000-0000-000000000000}"/>
          </ac:spMkLst>
        </pc:spChg>
        <pc:picChg chg="add mod">
          <ac:chgData name="Liu Shi" userId="f90ec90a-dd56-4c51-91e2-4a5cffc49e53" providerId="ADAL" clId="{03703B95-0A38-4C59-8458-E63114723B79}" dt="2024-01-25T21:55:58.632" v="250" actId="14100"/>
          <ac:picMkLst>
            <pc:docMk/>
            <pc:sldMk cId="765055872" sldId="272"/>
            <ac:picMk id="2" creationId="{87FF2E63-18DB-3433-32CC-61C384E4509B}"/>
          </ac:picMkLst>
        </pc:picChg>
        <pc:picChg chg="del">
          <ac:chgData name="Liu Shi" userId="f90ec90a-dd56-4c51-91e2-4a5cffc49e53" providerId="ADAL" clId="{03703B95-0A38-4C59-8458-E63114723B79}" dt="2024-01-25T21:23:45.969" v="151" actId="478"/>
          <ac:picMkLst>
            <pc:docMk/>
            <pc:sldMk cId="765055872" sldId="272"/>
            <ac:picMk id="4" creationId="{6A17AB98-5EC3-2A3E-89B7-848F2C52862D}"/>
          </ac:picMkLst>
        </pc:picChg>
      </pc:sldChg>
      <pc:sldChg chg="addSp delSp modSp add mod">
        <pc:chgData name="Liu Shi" userId="f90ec90a-dd56-4c51-91e2-4a5cffc49e53" providerId="ADAL" clId="{03703B95-0A38-4C59-8458-E63114723B79}" dt="2024-01-26T17:11:27.557" v="552" actId="255"/>
        <pc:sldMkLst>
          <pc:docMk/>
          <pc:sldMk cId="1160020959" sldId="273"/>
        </pc:sldMkLst>
        <pc:spChg chg="mod">
          <ac:chgData name="Liu Shi" userId="f90ec90a-dd56-4c51-91e2-4a5cffc49e53" providerId="ADAL" clId="{03703B95-0A38-4C59-8458-E63114723B79}" dt="2024-01-26T17:11:27.557" v="552" actId="255"/>
          <ac:spMkLst>
            <pc:docMk/>
            <pc:sldMk cId="1160020959" sldId="273"/>
            <ac:spMk id="61" creationId="{00000000-0000-0000-0000-000000000000}"/>
          </ac:spMkLst>
        </pc:spChg>
        <pc:picChg chg="del">
          <ac:chgData name="Liu Shi" userId="f90ec90a-dd56-4c51-91e2-4a5cffc49e53" providerId="ADAL" clId="{03703B95-0A38-4C59-8458-E63114723B79}" dt="2024-01-25T21:38:32.513" v="163" actId="478"/>
          <ac:picMkLst>
            <pc:docMk/>
            <pc:sldMk cId="1160020959" sldId="273"/>
            <ac:picMk id="2" creationId="{87FF2E63-18DB-3433-32CC-61C384E4509B}"/>
          </ac:picMkLst>
        </pc:picChg>
        <pc:picChg chg="add mod">
          <ac:chgData name="Liu Shi" userId="f90ec90a-dd56-4c51-91e2-4a5cffc49e53" providerId="ADAL" clId="{03703B95-0A38-4C59-8458-E63114723B79}" dt="2024-01-25T21:40:55.562" v="169" actId="14100"/>
          <ac:picMkLst>
            <pc:docMk/>
            <pc:sldMk cId="1160020959" sldId="273"/>
            <ac:picMk id="4" creationId="{BE107E2C-EA8E-8C9A-43E4-37114A12FE59}"/>
          </ac:picMkLst>
        </pc:picChg>
      </pc:sldChg>
      <pc:sldChg chg="addSp delSp modSp add mod">
        <pc:chgData name="Liu Shi" userId="f90ec90a-dd56-4c51-91e2-4a5cffc49e53" providerId="ADAL" clId="{03703B95-0A38-4C59-8458-E63114723B79}" dt="2024-01-26T17:11:44.399" v="554" actId="14100"/>
        <pc:sldMkLst>
          <pc:docMk/>
          <pc:sldMk cId="1541731284" sldId="274"/>
        </pc:sldMkLst>
        <pc:spChg chg="mod">
          <ac:chgData name="Liu Shi" userId="f90ec90a-dd56-4c51-91e2-4a5cffc49e53" providerId="ADAL" clId="{03703B95-0A38-4C59-8458-E63114723B79}" dt="2024-01-26T17:11:38.458" v="553" actId="255"/>
          <ac:spMkLst>
            <pc:docMk/>
            <pc:sldMk cId="1541731284" sldId="274"/>
            <ac:spMk id="61" creationId="{00000000-0000-0000-0000-000000000000}"/>
          </ac:spMkLst>
        </pc:spChg>
        <pc:picChg chg="add mod">
          <ac:chgData name="Liu Shi" userId="f90ec90a-dd56-4c51-91e2-4a5cffc49e53" providerId="ADAL" clId="{03703B95-0A38-4C59-8458-E63114723B79}" dt="2024-01-26T17:11:44.399" v="554" actId="14100"/>
          <ac:picMkLst>
            <pc:docMk/>
            <pc:sldMk cId="1541731284" sldId="274"/>
            <ac:picMk id="3" creationId="{850665F0-BCE2-2B26-BFAF-076947956E4B}"/>
          </ac:picMkLst>
        </pc:picChg>
        <pc:picChg chg="del">
          <ac:chgData name="Liu Shi" userId="f90ec90a-dd56-4c51-91e2-4a5cffc49e53" providerId="ADAL" clId="{03703B95-0A38-4C59-8458-E63114723B79}" dt="2024-01-25T21:43:01.563" v="173" actId="478"/>
          <ac:picMkLst>
            <pc:docMk/>
            <pc:sldMk cId="1541731284" sldId="274"/>
            <ac:picMk id="4" creationId="{BE107E2C-EA8E-8C9A-43E4-37114A12FE59}"/>
          </ac:picMkLst>
        </pc:picChg>
      </pc:sldChg>
      <pc:sldChg chg="addSp delSp modSp add mod">
        <pc:chgData name="Liu Shi" userId="f90ec90a-dd56-4c51-91e2-4a5cffc49e53" providerId="ADAL" clId="{03703B95-0A38-4C59-8458-E63114723B79}" dt="2024-01-26T17:12:01.642" v="556" actId="14100"/>
        <pc:sldMkLst>
          <pc:docMk/>
          <pc:sldMk cId="2234883773" sldId="275"/>
        </pc:sldMkLst>
        <pc:spChg chg="mod">
          <ac:chgData name="Liu Shi" userId="f90ec90a-dd56-4c51-91e2-4a5cffc49e53" providerId="ADAL" clId="{03703B95-0A38-4C59-8458-E63114723B79}" dt="2024-01-26T17:11:56.653" v="555" actId="255"/>
          <ac:spMkLst>
            <pc:docMk/>
            <pc:sldMk cId="2234883773" sldId="275"/>
            <ac:spMk id="61" creationId="{00000000-0000-0000-0000-000000000000}"/>
          </ac:spMkLst>
        </pc:spChg>
        <pc:picChg chg="del">
          <ac:chgData name="Liu Shi" userId="f90ec90a-dd56-4c51-91e2-4a5cffc49e53" providerId="ADAL" clId="{03703B95-0A38-4C59-8458-E63114723B79}" dt="2024-01-25T21:45:26.013" v="202" actId="478"/>
          <ac:picMkLst>
            <pc:docMk/>
            <pc:sldMk cId="2234883773" sldId="275"/>
            <ac:picMk id="3" creationId="{850665F0-BCE2-2B26-BFAF-076947956E4B}"/>
          </ac:picMkLst>
        </pc:picChg>
        <pc:picChg chg="add mod">
          <ac:chgData name="Liu Shi" userId="f90ec90a-dd56-4c51-91e2-4a5cffc49e53" providerId="ADAL" clId="{03703B95-0A38-4C59-8458-E63114723B79}" dt="2024-01-26T17:12:01.642" v="556" actId="14100"/>
          <ac:picMkLst>
            <pc:docMk/>
            <pc:sldMk cId="2234883773" sldId="275"/>
            <ac:picMk id="4" creationId="{E43F3FCB-450A-2DA3-B12E-63863D08775D}"/>
          </ac:picMkLst>
        </pc:picChg>
      </pc:sldChg>
      <pc:sldChg chg="addSp delSp modSp add mod">
        <pc:chgData name="Liu Shi" userId="f90ec90a-dd56-4c51-91e2-4a5cffc49e53" providerId="ADAL" clId="{03703B95-0A38-4C59-8458-E63114723B79}" dt="2024-01-26T17:10:25.114" v="549" actId="14100"/>
        <pc:sldMkLst>
          <pc:docMk/>
          <pc:sldMk cId="3140755841" sldId="276"/>
        </pc:sldMkLst>
        <pc:spChg chg="mod">
          <ac:chgData name="Liu Shi" userId="f90ec90a-dd56-4c51-91e2-4a5cffc49e53" providerId="ADAL" clId="{03703B95-0A38-4C59-8458-E63114723B79}" dt="2024-01-26T17:10:20.334" v="548" actId="255"/>
          <ac:spMkLst>
            <pc:docMk/>
            <pc:sldMk cId="3140755841" sldId="276"/>
            <ac:spMk id="61" creationId="{00000000-0000-0000-0000-000000000000}"/>
          </ac:spMkLst>
        </pc:spChg>
        <pc:picChg chg="add del">
          <ac:chgData name="Liu Shi" userId="f90ec90a-dd56-4c51-91e2-4a5cffc49e53" providerId="ADAL" clId="{03703B95-0A38-4C59-8458-E63114723B79}" dt="2024-01-25T21:51:16.287" v="216" actId="22"/>
          <ac:picMkLst>
            <pc:docMk/>
            <pc:sldMk cId="3140755841" sldId="276"/>
            <ac:picMk id="3" creationId="{C0EFC99E-3D03-F8E4-09B4-54031CCE17B0}"/>
          </ac:picMkLst>
        </pc:picChg>
        <pc:picChg chg="del">
          <ac:chgData name="Liu Shi" userId="f90ec90a-dd56-4c51-91e2-4a5cffc49e53" providerId="ADAL" clId="{03703B95-0A38-4C59-8458-E63114723B79}" dt="2024-01-25T21:51:13.335" v="214" actId="478"/>
          <ac:picMkLst>
            <pc:docMk/>
            <pc:sldMk cId="3140755841" sldId="276"/>
            <ac:picMk id="4" creationId="{E43F3FCB-450A-2DA3-B12E-63863D08775D}"/>
          </ac:picMkLst>
        </pc:picChg>
        <pc:picChg chg="add del mod">
          <ac:chgData name="Liu Shi" userId="f90ec90a-dd56-4c51-91e2-4a5cffc49e53" providerId="ADAL" clId="{03703B95-0A38-4C59-8458-E63114723B79}" dt="2024-01-26T16:58:36.200" v="542" actId="478"/>
          <ac:picMkLst>
            <pc:docMk/>
            <pc:sldMk cId="3140755841" sldId="276"/>
            <ac:picMk id="6" creationId="{BAF1A60A-B022-6CFF-4AE9-BCD7FDBFA3D8}"/>
          </ac:picMkLst>
        </pc:picChg>
        <pc:picChg chg="add mod">
          <ac:chgData name="Liu Shi" userId="f90ec90a-dd56-4c51-91e2-4a5cffc49e53" providerId="ADAL" clId="{03703B95-0A38-4C59-8458-E63114723B79}" dt="2024-01-26T17:10:25.114" v="549" actId="14100"/>
          <ac:picMkLst>
            <pc:docMk/>
            <pc:sldMk cId="3140755841" sldId="276"/>
            <ac:picMk id="8" creationId="{A5AE221D-F71C-89E8-E518-AB163EA0D47D}"/>
          </ac:picMkLst>
        </pc:picChg>
      </pc:sldChg>
      <pc:sldChg chg="addSp delSp modSp add mod">
        <pc:chgData name="Liu Shi" userId="f90ec90a-dd56-4c51-91e2-4a5cffc49e53" providerId="ADAL" clId="{03703B95-0A38-4C59-8458-E63114723B79}" dt="2024-01-26T17:12:19.479" v="558" actId="20577"/>
        <pc:sldMkLst>
          <pc:docMk/>
          <pc:sldMk cId="2470252372" sldId="277"/>
        </pc:sldMkLst>
        <pc:spChg chg="mod">
          <ac:chgData name="Liu Shi" userId="f90ec90a-dd56-4c51-91e2-4a5cffc49e53" providerId="ADAL" clId="{03703B95-0A38-4C59-8458-E63114723B79}" dt="2024-01-26T17:12:19.479" v="558" actId="20577"/>
          <ac:spMkLst>
            <pc:docMk/>
            <pc:sldMk cId="2470252372" sldId="277"/>
            <ac:spMk id="61" creationId="{00000000-0000-0000-0000-000000000000}"/>
          </ac:spMkLst>
        </pc:spChg>
        <pc:picChg chg="add mod">
          <ac:chgData name="Liu Shi" userId="f90ec90a-dd56-4c51-91e2-4a5cffc49e53" providerId="ADAL" clId="{03703B95-0A38-4C59-8458-E63114723B79}" dt="2024-01-25T22:00:08.335" v="284" actId="1076"/>
          <ac:picMkLst>
            <pc:docMk/>
            <pc:sldMk cId="2470252372" sldId="277"/>
            <ac:picMk id="3" creationId="{4152C5C1-9A98-1CFC-5F5E-E8F2C7A3B480}"/>
          </ac:picMkLst>
        </pc:picChg>
        <pc:picChg chg="del">
          <ac:chgData name="Liu Shi" userId="f90ec90a-dd56-4c51-91e2-4a5cffc49e53" providerId="ADAL" clId="{03703B95-0A38-4C59-8458-E63114723B79}" dt="2024-01-25T21:59:19.674" v="279" actId="478"/>
          <ac:picMkLst>
            <pc:docMk/>
            <pc:sldMk cId="2470252372" sldId="277"/>
            <ac:picMk id="6" creationId="{BAF1A60A-B022-6CFF-4AE9-BCD7FDBFA3D8}"/>
          </ac:picMkLst>
        </pc:picChg>
      </pc:sldChg>
      <pc:sldChg chg="addSp delSp modSp add mod">
        <pc:chgData name="Liu Shi" userId="f90ec90a-dd56-4c51-91e2-4a5cffc49e53" providerId="ADAL" clId="{03703B95-0A38-4C59-8458-E63114723B79}" dt="2024-01-26T17:12:46.890" v="559" actId="255"/>
        <pc:sldMkLst>
          <pc:docMk/>
          <pc:sldMk cId="836771859" sldId="278"/>
        </pc:sldMkLst>
        <pc:spChg chg="mod">
          <ac:chgData name="Liu Shi" userId="f90ec90a-dd56-4c51-91e2-4a5cffc49e53" providerId="ADAL" clId="{03703B95-0A38-4C59-8458-E63114723B79}" dt="2024-01-26T17:12:46.890" v="559" actId="255"/>
          <ac:spMkLst>
            <pc:docMk/>
            <pc:sldMk cId="836771859" sldId="278"/>
            <ac:spMk id="61" creationId="{00000000-0000-0000-0000-000000000000}"/>
          </ac:spMkLst>
        </pc:spChg>
        <pc:picChg chg="del">
          <ac:chgData name="Liu Shi" userId="f90ec90a-dd56-4c51-91e2-4a5cffc49e53" providerId="ADAL" clId="{03703B95-0A38-4C59-8458-E63114723B79}" dt="2024-01-25T22:11:37.859" v="289" actId="478"/>
          <ac:picMkLst>
            <pc:docMk/>
            <pc:sldMk cId="836771859" sldId="278"/>
            <ac:picMk id="3" creationId="{4152C5C1-9A98-1CFC-5F5E-E8F2C7A3B480}"/>
          </ac:picMkLst>
        </pc:picChg>
        <pc:picChg chg="add mod">
          <ac:chgData name="Liu Shi" userId="f90ec90a-dd56-4c51-91e2-4a5cffc49e53" providerId="ADAL" clId="{03703B95-0A38-4C59-8458-E63114723B79}" dt="2024-01-25T22:11:44.837" v="291" actId="14100"/>
          <ac:picMkLst>
            <pc:docMk/>
            <pc:sldMk cId="836771859" sldId="278"/>
            <ac:picMk id="4" creationId="{72F15894-835D-A0BF-C90D-1EED01788E8A}"/>
          </ac:picMkLst>
        </pc:picChg>
      </pc:sldChg>
      <pc:sldChg chg="modSp add del mod">
        <pc:chgData name="Liu Shi" userId="f90ec90a-dd56-4c51-91e2-4a5cffc49e53" providerId="ADAL" clId="{03703B95-0A38-4C59-8458-E63114723B79}" dt="2024-01-26T17:23:13.487" v="573" actId="47"/>
        <pc:sldMkLst>
          <pc:docMk/>
          <pc:sldMk cId="3878754838" sldId="279"/>
        </pc:sldMkLst>
        <pc:spChg chg="mod">
          <ac:chgData name="Liu Shi" userId="f90ec90a-dd56-4c51-91e2-4a5cffc49e53" providerId="ADAL" clId="{03703B95-0A38-4C59-8458-E63114723B79}" dt="2024-01-26T17:12:56.920" v="560" actId="255"/>
          <ac:spMkLst>
            <pc:docMk/>
            <pc:sldMk cId="3878754838" sldId="279"/>
            <ac:spMk id="61" creationId="{00000000-0000-0000-0000-000000000000}"/>
          </ac:spMkLst>
        </pc:spChg>
      </pc:sldChg>
      <pc:sldChg chg="addSp delSp modSp add mod">
        <pc:chgData name="Liu Shi" userId="f90ec90a-dd56-4c51-91e2-4a5cffc49e53" providerId="ADAL" clId="{03703B95-0A38-4C59-8458-E63114723B79}" dt="2024-01-26T17:13:04.525" v="561" actId="255"/>
        <pc:sldMkLst>
          <pc:docMk/>
          <pc:sldMk cId="335020749" sldId="280"/>
        </pc:sldMkLst>
        <pc:spChg chg="mod">
          <ac:chgData name="Liu Shi" userId="f90ec90a-dd56-4c51-91e2-4a5cffc49e53" providerId="ADAL" clId="{03703B95-0A38-4C59-8458-E63114723B79}" dt="2024-01-25T22:21:06.207" v="337" actId="20577"/>
          <ac:spMkLst>
            <pc:docMk/>
            <pc:sldMk cId="335020749" sldId="280"/>
            <ac:spMk id="60" creationId="{00000000-0000-0000-0000-000000000000}"/>
          </ac:spMkLst>
        </pc:spChg>
        <pc:spChg chg="mod">
          <ac:chgData name="Liu Shi" userId="f90ec90a-dd56-4c51-91e2-4a5cffc49e53" providerId="ADAL" clId="{03703B95-0A38-4C59-8458-E63114723B79}" dt="2024-01-26T17:13:04.525" v="561" actId="255"/>
          <ac:spMkLst>
            <pc:docMk/>
            <pc:sldMk cId="335020749" sldId="280"/>
            <ac:spMk id="61" creationId="{00000000-0000-0000-0000-000000000000}"/>
          </ac:spMkLst>
        </pc:spChg>
        <pc:picChg chg="add mod">
          <ac:chgData name="Liu Shi" userId="f90ec90a-dd56-4c51-91e2-4a5cffc49e53" providerId="ADAL" clId="{03703B95-0A38-4C59-8458-E63114723B79}" dt="2024-01-25T22:23:06.351" v="469"/>
          <ac:picMkLst>
            <pc:docMk/>
            <pc:sldMk cId="335020749" sldId="280"/>
            <ac:picMk id="2" creationId="{C124199F-99C3-3094-3FA3-7D25A42C59EE}"/>
          </ac:picMkLst>
        </pc:picChg>
        <pc:picChg chg="del">
          <ac:chgData name="Liu Shi" userId="f90ec90a-dd56-4c51-91e2-4a5cffc49e53" providerId="ADAL" clId="{03703B95-0A38-4C59-8458-E63114723B79}" dt="2024-01-25T22:22:16.338" v="460" actId="478"/>
          <ac:picMkLst>
            <pc:docMk/>
            <pc:sldMk cId="335020749" sldId="280"/>
            <ac:picMk id="4" creationId="{72F15894-835D-A0BF-C90D-1EED01788E8A}"/>
          </ac:picMkLst>
        </pc:picChg>
      </pc:sldChg>
      <pc:sldChg chg="addSp delSp modSp add mod">
        <pc:chgData name="Liu Shi" userId="f90ec90a-dd56-4c51-91e2-4a5cffc49e53" providerId="ADAL" clId="{03703B95-0A38-4C59-8458-E63114723B79}" dt="2024-01-26T17:13:10.852" v="562" actId="255"/>
        <pc:sldMkLst>
          <pc:docMk/>
          <pc:sldMk cId="1372845995" sldId="281"/>
        </pc:sldMkLst>
        <pc:spChg chg="mod">
          <ac:chgData name="Liu Shi" userId="f90ec90a-dd56-4c51-91e2-4a5cffc49e53" providerId="ADAL" clId="{03703B95-0A38-4C59-8458-E63114723B79}" dt="2024-01-26T17:13:10.852" v="562" actId="255"/>
          <ac:spMkLst>
            <pc:docMk/>
            <pc:sldMk cId="1372845995" sldId="281"/>
            <ac:spMk id="61" creationId="{00000000-0000-0000-0000-000000000000}"/>
          </ac:spMkLst>
        </pc:spChg>
        <pc:picChg chg="del">
          <ac:chgData name="Liu Shi" userId="f90ec90a-dd56-4c51-91e2-4a5cffc49e53" providerId="ADAL" clId="{03703B95-0A38-4C59-8458-E63114723B79}" dt="2024-01-25T22:24:06.696" v="477" actId="478"/>
          <ac:picMkLst>
            <pc:docMk/>
            <pc:sldMk cId="1372845995" sldId="281"/>
            <ac:picMk id="2" creationId="{C124199F-99C3-3094-3FA3-7D25A42C59EE}"/>
          </ac:picMkLst>
        </pc:picChg>
        <pc:picChg chg="add mod">
          <ac:chgData name="Liu Shi" userId="f90ec90a-dd56-4c51-91e2-4a5cffc49e53" providerId="ADAL" clId="{03703B95-0A38-4C59-8458-E63114723B79}" dt="2024-01-25T22:25:16.442" v="480" actId="1076"/>
          <ac:picMkLst>
            <pc:docMk/>
            <pc:sldMk cId="1372845995" sldId="281"/>
            <ac:picMk id="4" creationId="{18E06786-D41C-F2D2-35BA-3830FAC055B6}"/>
          </ac:picMkLst>
        </pc:picChg>
      </pc:sldChg>
      <pc:sldChg chg="addSp delSp modSp add mod">
        <pc:chgData name="Liu Shi" userId="f90ec90a-dd56-4c51-91e2-4a5cffc49e53" providerId="ADAL" clId="{03703B95-0A38-4C59-8458-E63114723B79}" dt="2024-01-26T17:13:30.574" v="570" actId="20577"/>
        <pc:sldMkLst>
          <pc:docMk/>
          <pc:sldMk cId="4262946013" sldId="282"/>
        </pc:sldMkLst>
        <pc:spChg chg="mod">
          <ac:chgData name="Liu Shi" userId="f90ec90a-dd56-4c51-91e2-4a5cffc49e53" providerId="ADAL" clId="{03703B95-0A38-4C59-8458-E63114723B79}" dt="2024-01-26T17:13:30.574" v="570" actId="20577"/>
          <ac:spMkLst>
            <pc:docMk/>
            <pc:sldMk cId="4262946013" sldId="282"/>
            <ac:spMk id="61" creationId="{00000000-0000-0000-0000-000000000000}"/>
          </ac:spMkLst>
        </pc:spChg>
        <pc:picChg chg="add mod">
          <ac:chgData name="Liu Shi" userId="f90ec90a-dd56-4c51-91e2-4a5cffc49e53" providerId="ADAL" clId="{03703B95-0A38-4C59-8458-E63114723B79}" dt="2024-01-25T22:28:56.806" v="492" actId="1076"/>
          <ac:picMkLst>
            <pc:docMk/>
            <pc:sldMk cId="4262946013" sldId="282"/>
            <ac:picMk id="3" creationId="{2C1C8521-3A68-E7D5-A20E-ED004FF56997}"/>
          </ac:picMkLst>
        </pc:picChg>
        <pc:picChg chg="del">
          <ac:chgData name="Liu Shi" userId="f90ec90a-dd56-4c51-91e2-4a5cffc49e53" providerId="ADAL" clId="{03703B95-0A38-4C59-8458-E63114723B79}" dt="2024-01-25T22:28:25.289" v="485" actId="478"/>
          <ac:picMkLst>
            <pc:docMk/>
            <pc:sldMk cId="4262946013" sldId="282"/>
            <ac:picMk id="4" creationId="{18E06786-D41C-F2D2-35BA-3830FAC055B6}"/>
          </ac:picMkLst>
        </pc:picChg>
      </pc:sldChg>
      <pc:sldChg chg="addSp delSp modSp add mod">
        <pc:chgData name="Liu Shi" userId="f90ec90a-dd56-4c51-91e2-4a5cffc49e53" providerId="ADAL" clId="{03703B95-0A38-4C59-8458-E63114723B79}" dt="2024-01-26T17:13:41.116" v="571" actId="255"/>
        <pc:sldMkLst>
          <pc:docMk/>
          <pc:sldMk cId="1057974190" sldId="283"/>
        </pc:sldMkLst>
        <pc:spChg chg="mod">
          <ac:chgData name="Liu Shi" userId="f90ec90a-dd56-4c51-91e2-4a5cffc49e53" providerId="ADAL" clId="{03703B95-0A38-4C59-8458-E63114723B79}" dt="2024-01-26T17:13:41.116" v="571" actId="255"/>
          <ac:spMkLst>
            <pc:docMk/>
            <pc:sldMk cId="1057974190" sldId="283"/>
            <ac:spMk id="61" creationId="{00000000-0000-0000-0000-000000000000}"/>
          </ac:spMkLst>
        </pc:spChg>
        <pc:picChg chg="del">
          <ac:chgData name="Liu Shi" userId="f90ec90a-dd56-4c51-91e2-4a5cffc49e53" providerId="ADAL" clId="{03703B95-0A38-4C59-8458-E63114723B79}" dt="2024-01-25T22:30:51.447" v="494" actId="478"/>
          <ac:picMkLst>
            <pc:docMk/>
            <pc:sldMk cId="1057974190" sldId="283"/>
            <ac:picMk id="3" creationId="{2C1C8521-3A68-E7D5-A20E-ED004FF56997}"/>
          </ac:picMkLst>
        </pc:picChg>
        <pc:picChg chg="add mod">
          <ac:chgData name="Liu Shi" userId="f90ec90a-dd56-4c51-91e2-4a5cffc49e53" providerId="ADAL" clId="{03703B95-0A38-4C59-8458-E63114723B79}" dt="2024-01-25T22:31:33.539" v="506" actId="14100"/>
          <ac:picMkLst>
            <pc:docMk/>
            <pc:sldMk cId="1057974190" sldId="283"/>
            <ac:picMk id="4" creationId="{65D02E0C-8B21-17F6-D295-687FB48D1B07}"/>
          </ac:picMkLst>
        </pc:picChg>
      </pc:sldChg>
      <pc:sldChg chg="addSp delSp modSp add mod">
        <pc:chgData name="Liu Shi" userId="f90ec90a-dd56-4c51-91e2-4a5cffc49e53" providerId="ADAL" clId="{03703B95-0A38-4C59-8458-E63114723B79}" dt="2024-01-26T17:13:49.890" v="572" actId="255"/>
        <pc:sldMkLst>
          <pc:docMk/>
          <pc:sldMk cId="1558053633" sldId="284"/>
        </pc:sldMkLst>
        <pc:spChg chg="mod">
          <ac:chgData name="Liu Shi" userId="f90ec90a-dd56-4c51-91e2-4a5cffc49e53" providerId="ADAL" clId="{03703B95-0A38-4C59-8458-E63114723B79}" dt="2024-01-26T17:13:49.890" v="572" actId="255"/>
          <ac:spMkLst>
            <pc:docMk/>
            <pc:sldMk cId="1558053633" sldId="284"/>
            <ac:spMk id="61" creationId="{00000000-0000-0000-0000-000000000000}"/>
          </ac:spMkLst>
        </pc:spChg>
        <pc:picChg chg="add mod">
          <ac:chgData name="Liu Shi" userId="f90ec90a-dd56-4c51-91e2-4a5cffc49e53" providerId="ADAL" clId="{03703B95-0A38-4C59-8458-E63114723B79}" dt="2024-01-25T22:34:40.962" v="541" actId="14100"/>
          <ac:picMkLst>
            <pc:docMk/>
            <pc:sldMk cId="1558053633" sldId="284"/>
            <ac:picMk id="3" creationId="{AE151314-254A-E644-6AC3-D4927B67D8D7}"/>
          </ac:picMkLst>
        </pc:picChg>
        <pc:picChg chg="del">
          <ac:chgData name="Liu Shi" userId="f90ec90a-dd56-4c51-91e2-4a5cffc49e53" providerId="ADAL" clId="{03703B95-0A38-4C59-8458-E63114723B79}" dt="2024-01-25T22:32:18.944" v="538" actId="478"/>
          <ac:picMkLst>
            <pc:docMk/>
            <pc:sldMk cId="1558053633" sldId="284"/>
            <ac:picMk id="4" creationId="{65D02E0C-8B21-17F6-D295-687FB48D1B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30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18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32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53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53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94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37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5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93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76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7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51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74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02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80fc342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80fc342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02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rilifef180help@ag.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188851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a:t>REVIEWING AND EXTRACTING FACULTY ACTIVITY DATA</a:t>
            </a:r>
            <a:endParaRPr sz="2400"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0"/>
              </a:spcAft>
              <a:buNone/>
            </a:pPr>
            <a:r>
              <a:rPr lang="en" sz="4900" dirty="0">
                <a:solidFill>
                  <a:srgbClr val="500000"/>
                </a:solidFill>
              </a:rPr>
              <a:t>Texas A&amp;M AgriLife Interfolio User Guide</a:t>
            </a:r>
          </a:p>
          <a:p>
            <a:pPr marL="0" lvl="0" indent="0" algn="ctr" rtl="0">
              <a:spcBef>
                <a:spcPts val="0"/>
              </a:spcBef>
              <a:spcAft>
                <a:spcPts val="0"/>
              </a:spcAft>
              <a:buNone/>
            </a:pPr>
            <a:r>
              <a:rPr lang="en-US" sz="4900" dirty="0">
                <a:solidFill>
                  <a:srgbClr val="500000"/>
                </a:solidFill>
              </a:rPr>
              <a:t>For Staff Members</a:t>
            </a:r>
          </a:p>
          <a:p>
            <a:pPr marL="0" lvl="0" indent="0" algn="ctr" rtl="0">
              <a:spcBef>
                <a:spcPts val="0"/>
              </a:spcBef>
              <a:spcAft>
                <a:spcPts val="0"/>
              </a:spcAft>
              <a:buNone/>
            </a:pPr>
            <a:endParaRPr lang="en-US" dirty="0">
              <a:solidFill>
                <a:srgbClr val="500000"/>
              </a:solidFill>
            </a:endParaRPr>
          </a:p>
          <a:p>
            <a:pPr marL="0" lvl="0" indent="0" algn="ctr" rtl="0">
              <a:spcBef>
                <a:spcPts val="0"/>
              </a:spcBef>
              <a:spcAft>
                <a:spcPts val="0"/>
              </a:spcAft>
              <a:buNone/>
            </a:pPr>
            <a:r>
              <a:rPr lang="en-US" b="0" i="0" dirty="0">
                <a:solidFill>
                  <a:srgbClr val="0A0A0A"/>
                </a:solidFill>
                <a:effectLst/>
                <a:latin typeface="Helvetica Neue"/>
              </a:rPr>
              <a:t>For questions about your experience in Faculty Activity Reporting, you can email the AgriLife help team at: </a:t>
            </a:r>
            <a:r>
              <a:rPr lang="en-US" b="0" i="0" u="sng" dirty="0">
                <a:solidFill>
                  <a:srgbClr val="000000"/>
                </a:solidFill>
                <a:effectLst/>
                <a:latin typeface="Helvetica Neue"/>
                <a:hlinkClick r:id="rId3"/>
              </a:rPr>
              <a:t>agrilifef180help@ag.tamu.edu</a:t>
            </a:r>
            <a:endParaRPr lang="en-US" dirty="0">
              <a:solidFill>
                <a:srgbClr val="500000"/>
              </a:solidFill>
            </a:endParaRPr>
          </a:p>
          <a:p>
            <a:pPr marL="0" lvl="0" indent="0" algn="ctr" rtl="0">
              <a:spcBef>
                <a:spcPts val="0"/>
              </a:spcBef>
              <a:spcAft>
                <a:spcPts val="0"/>
              </a:spcAft>
              <a:buNone/>
            </a:pPr>
            <a:endParaRPr lang="en-US" dirty="0">
              <a:solidFill>
                <a:srgbClr val="500000"/>
              </a:solidFill>
            </a:endParaRPr>
          </a:p>
          <a:p>
            <a:pPr marL="0" lvl="0" indent="0" algn="ctr" rtl="0">
              <a:spcBef>
                <a:spcPts val="0"/>
              </a:spcBef>
              <a:spcAft>
                <a:spcPts val="0"/>
              </a:spcAft>
              <a:buNone/>
            </a:pPr>
            <a:endParaRPr lang="en-US" dirty="0">
              <a:solidFill>
                <a:srgbClr val="500000"/>
              </a:solidFill>
            </a:endParaRPr>
          </a:p>
          <a:p>
            <a:pPr marL="0" lvl="0" indent="0" algn="ctr" rtl="0">
              <a:spcBef>
                <a:spcPts val="0"/>
              </a:spcBef>
              <a:spcAft>
                <a:spcPts val="0"/>
              </a:spcAft>
              <a:buNone/>
            </a:pPr>
            <a:endParaRPr lang="en-US" dirty="0">
              <a:solidFill>
                <a:srgbClr val="500000"/>
              </a:solidFill>
            </a:endParaRPr>
          </a:p>
          <a:p>
            <a:pPr marL="0" lvl="0" indent="0" algn="ctr" rtl="0">
              <a:spcBef>
                <a:spcPts val="0"/>
              </a:spcBef>
              <a:spcAft>
                <a:spcPts val="0"/>
              </a:spcAft>
              <a:buNone/>
            </a:pPr>
            <a:endParaRPr dirty="0">
              <a:solidFill>
                <a:srgbClr val="500000"/>
              </a:solidFill>
            </a:endParaRPr>
          </a:p>
          <a:p>
            <a:pPr marL="0" lvl="0" indent="0" algn="ctr" rtl="0">
              <a:spcBef>
                <a:spcPts val="0"/>
              </a:spcBef>
              <a:spcAft>
                <a:spcPts val="0"/>
              </a:spcAft>
              <a:buNone/>
            </a:pPr>
            <a:endParaRPr dirty="0"/>
          </a:p>
        </p:txBody>
      </p:sp>
      <p:pic>
        <p:nvPicPr>
          <p:cNvPr id="3" name="Picture 2">
            <a:extLst>
              <a:ext uri="{FF2B5EF4-FFF2-40B4-BE49-F238E27FC236}">
                <a16:creationId xmlns:a16="http://schemas.microsoft.com/office/drawing/2014/main" id="{2E5C63E9-3A05-27F9-D2A8-270146CDAB2C}"/>
              </a:ext>
            </a:extLst>
          </p:cNvPr>
          <p:cNvPicPr>
            <a:picLocks noChangeAspect="1"/>
          </p:cNvPicPr>
          <p:nvPr/>
        </p:nvPicPr>
        <p:blipFill>
          <a:blip r:embed="rId4"/>
          <a:stretch>
            <a:fillRect/>
          </a:stretch>
        </p:blipFill>
        <p:spPr>
          <a:xfrm>
            <a:off x="2684937" y="415384"/>
            <a:ext cx="3439005" cy="1086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access and view or export records in the correct format, choose the ‘Template’ format “Texas A&amp;M AgriLife Faculty Activity Report”, and modify the date range for the appropriate year (e.g., Spring 2023 through Fall 2023 for the calendar year 2023), and then either choose to view individual records or the “Bulk Export” option.</a:t>
            </a:r>
            <a:endParaRPr sz="1200" dirty="0"/>
          </a:p>
        </p:txBody>
      </p:sp>
      <p:pic>
        <p:nvPicPr>
          <p:cNvPr id="8" name="Picture 7">
            <a:extLst>
              <a:ext uri="{FF2B5EF4-FFF2-40B4-BE49-F238E27FC236}">
                <a16:creationId xmlns:a16="http://schemas.microsoft.com/office/drawing/2014/main" id="{A5AE221D-F71C-89E8-E518-AB163EA0D47D}"/>
              </a:ext>
            </a:extLst>
          </p:cNvPr>
          <p:cNvPicPr>
            <a:picLocks noChangeAspect="1"/>
          </p:cNvPicPr>
          <p:nvPr/>
        </p:nvPicPr>
        <p:blipFill>
          <a:blip r:embed="rId3"/>
          <a:stretch>
            <a:fillRect/>
          </a:stretch>
        </p:blipFill>
        <p:spPr>
          <a:xfrm>
            <a:off x="938337" y="1977211"/>
            <a:ext cx="6333776" cy="2648410"/>
          </a:xfrm>
          <a:prstGeom prst="rect">
            <a:avLst/>
          </a:prstGeom>
        </p:spPr>
      </p:pic>
    </p:spTree>
    <p:extLst>
      <p:ext uri="{BB962C8B-B14F-4D97-AF65-F5344CB8AC3E}">
        <p14:creationId xmlns:p14="http://schemas.microsoft.com/office/powerpoint/2010/main" val="314075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export Activity Input reports in bulk, select the document type (i.e., the format you’d like Interfolio F180 to use for your file exports) and choose “Select Faculty.”.</a:t>
            </a:r>
          </a:p>
          <a:p>
            <a:pPr marL="457200" lvl="0" indent="-342900" algn="l" rtl="0">
              <a:spcBef>
                <a:spcPts val="0"/>
              </a:spcBef>
              <a:spcAft>
                <a:spcPts val="0"/>
              </a:spcAft>
              <a:buSzPts val="1800"/>
              <a:buChar char="●"/>
            </a:pPr>
            <a:endParaRPr sz="1400" dirty="0"/>
          </a:p>
        </p:txBody>
      </p:sp>
      <p:pic>
        <p:nvPicPr>
          <p:cNvPr id="3" name="Picture 2">
            <a:extLst>
              <a:ext uri="{FF2B5EF4-FFF2-40B4-BE49-F238E27FC236}">
                <a16:creationId xmlns:a16="http://schemas.microsoft.com/office/drawing/2014/main" id="{4152C5C1-9A98-1CFC-5F5E-E8F2C7A3B480}"/>
              </a:ext>
            </a:extLst>
          </p:cNvPr>
          <p:cNvPicPr>
            <a:picLocks noChangeAspect="1"/>
          </p:cNvPicPr>
          <p:nvPr/>
        </p:nvPicPr>
        <p:blipFill>
          <a:blip r:embed="rId3"/>
          <a:stretch>
            <a:fillRect/>
          </a:stretch>
        </p:blipFill>
        <p:spPr>
          <a:xfrm>
            <a:off x="914400" y="1657448"/>
            <a:ext cx="6825976" cy="3116845"/>
          </a:xfrm>
          <a:prstGeom prst="rect">
            <a:avLst/>
          </a:prstGeom>
        </p:spPr>
      </p:pic>
    </p:spTree>
    <p:extLst>
      <p:ext uri="{BB962C8B-B14F-4D97-AF65-F5344CB8AC3E}">
        <p14:creationId xmlns:p14="http://schemas.microsoft.com/office/powerpoint/2010/main" val="247025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Confirm export filters and export.</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72F15894-835D-A0BF-C90D-1EED01788E8A}"/>
              </a:ext>
            </a:extLst>
          </p:cNvPr>
          <p:cNvPicPr>
            <a:picLocks noChangeAspect="1"/>
          </p:cNvPicPr>
          <p:nvPr/>
        </p:nvPicPr>
        <p:blipFill>
          <a:blip r:embed="rId3"/>
          <a:stretch>
            <a:fillRect/>
          </a:stretch>
        </p:blipFill>
        <p:spPr>
          <a:xfrm>
            <a:off x="971396" y="1713881"/>
            <a:ext cx="7382677" cy="3114160"/>
          </a:xfrm>
          <a:prstGeom prst="rect">
            <a:avLst/>
          </a:prstGeom>
        </p:spPr>
      </p:pic>
    </p:spTree>
    <p:extLst>
      <p:ext uri="{BB962C8B-B14F-4D97-AF65-F5344CB8AC3E}">
        <p14:creationId xmlns:p14="http://schemas.microsoft.com/office/powerpoint/2010/main" val="83677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Aggregated Activity Data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want to view some aggregated data for all the faculty members in you unit, you can create an aggregate report.</a:t>
            </a:r>
          </a:p>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Navigate to the “Administration” tab on the left navigation menu.</a:t>
            </a:r>
          </a:p>
          <a:p>
            <a:pPr marL="457200" lvl="0" indent="-342900" algn="l" rtl="0">
              <a:spcBef>
                <a:spcPts val="0"/>
              </a:spcBef>
              <a:spcAft>
                <a:spcPts val="0"/>
              </a:spcAft>
              <a:buSzPts val="180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42900" algn="l" rtl="0">
              <a:spcBef>
                <a:spcPts val="0"/>
              </a:spcBef>
              <a:spcAft>
                <a:spcPts val="0"/>
              </a:spcAft>
              <a:buSzPts val="180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42900" algn="l" rtl="0">
              <a:spcBef>
                <a:spcPts val="0"/>
              </a:spcBef>
              <a:spcAft>
                <a:spcPts val="0"/>
              </a:spcAft>
              <a:buSzPts val="1800"/>
              <a:buChar char="●"/>
            </a:pPr>
            <a:endParaRPr sz="1400" dirty="0"/>
          </a:p>
        </p:txBody>
      </p:sp>
      <p:pic>
        <p:nvPicPr>
          <p:cNvPr id="2" name="Picture 1">
            <a:extLst>
              <a:ext uri="{FF2B5EF4-FFF2-40B4-BE49-F238E27FC236}">
                <a16:creationId xmlns:a16="http://schemas.microsoft.com/office/drawing/2014/main" id="{C124199F-99C3-3094-3FA3-7D25A42C59EE}"/>
              </a:ext>
            </a:extLst>
          </p:cNvPr>
          <p:cNvPicPr>
            <a:picLocks noChangeAspect="1"/>
          </p:cNvPicPr>
          <p:nvPr/>
        </p:nvPicPr>
        <p:blipFill>
          <a:blip r:embed="rId3"/>
          <a:stretch>
            <a:fillRect/>
          </a:stretch>
        </p:blipFill>
        <p:spPr>
          <a:xfrm>
            <a:off x="976637" y="1858075"/>
            <a:ext cx="6463035" cy="2702724"/>
          </a:xfrm>
          <a:prstGeom prst="rect">
            <a:avLst/>
          </a:prstGeom>
        </p:spPr>
      </p:pic>
    </p:spTree>
    <p:extLst>
      <p:ext uri="{BB962C8B-B14F-4D97-AF65-F5344CB8AC3E}">
        <p14:creationId xmlns:p14="http://schemas.microsoft.com/office/powerpoint/2010/main" val="33502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Aggregated Activity Data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Navigate to the “Reports” sub-menu and select “Activity Input Report” under the “Activity Reports” header. </a:t>
            </a:r>
          </a:p>
          <a:p>
            <a:pPr marL="457200" lvl="0" indent="-342900" algn="l" rtl="0">
              <a:spcBef>
                <a:spcPts val="0"/>
              </a:spcBef>
              <a:spcAft>
                <a:spcPts val="0"/>
              </a:spcAft>
              <a:buSzPts val="180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18E06786-D41C-F2D2-35BA-3830FAC055B6}"/>
              </a:ext>
            </a:extLst>
          </p:cNvPr>
          <p:cNvPicPr>
            <a:picLocks noChangeAspect="1"/>
          </p:cNvPicPr>
          <p:nvPr/>
        </p:nvPicPr>
        <p:blipFill>
          <a:blip r:embed="rId3"/>
          <a:stretch>
            <a:fillRect/>
          </a:stretch>
        </p:blipFill>
        <p:spPr>
          <a:xfrm>
            <a:off x="880888" y="1359186"/>
            <a:ext cx="6917843" cy="3279348"/>
          </a:xfrm>
          <a:prstGeom prst="rect">
            <a:avLst/>
          </a:prstGeom>
        </p:spPr>
      </p:pic>
    </p:spTree>
    <p:extLst>
      <p:ext uri="{BB962C8B-B14F-4D97-AF65-F5344CB8AC3E}">
        <p14:creationId xmlns:p14="http://schemas.microsoft.com/office/powerpoint/2010/main" val="137284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Aggregated Activity Data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Modify all filters relevant to your report request, ensuring that the unit, date range and faculty included are correct, and then choose “Build Report”. </a:t>
            </a:r>
          </a:p>
          <a:p>
            <a:pPr marL="457200" lvl="0" indent="-342900" algn="l" rtl="0">
              <a:spcBef>
                <a:spcPts val="0"/>
              </a:spcBef>
              <a:spcAft>
                <a:spcPts val="0"/>
              </a:spcAft>
              <a:buSzPts val="180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42900" algn="l" rtl="0">
              <a:spcBef>
                <a:spcPts val="0"/>
              </a:spcBef>
              <a:spcAft>
                <a:spcPts val="0"/>
              </a:spcAft>
              <a:buSzPts val="1800"/>
              <a:buChar char="●"/>
            </a:pPr>
            <a:endParaRPr sz="1400" dirty="0"/>
          </a:p>
        </p:txBody>
      </p:sp>
      <p:pic>
        <p:nvPicPr>
          <p:cNvPr id="3" name="Picture 2">
            <a:extLst>
              <a:ext uri="{FF2B5EF4-FFF2-40B4-BE49-F238E27FC236}">
                <a16:creationId xmlns:a16="http://schemas.microsoft.com/office/drawing/2014/main" id="{2C1C8521-3A68-E7D5-A20E-ED004FF56997}"/>
              </a:ext>
            </a:extLst>
          </p:cNvPr>
          <p:cNvPicPr>
            <a:picLocks noChangeAspect="1"/>
          </p:cNvPicPr>
          <p:nvPr/>
        </p:nvPicPr>
        <p:blipFill>
          <a:blip r:embed="rId3"/>
          <a:stretch>
            <a:fillRect/>
          </a:stretch>
        </p:blipFill>
        <p:spPr>
          <a:xfrm>
            <a:off x="871312" y="1636672"/>
            <a:ext cx="6884331" cy="3368928"/>
          </a:xfrm>
          <a:prstGeom prst="rect">
            <a:avLst/>
          </a:prstGeom>
        </p:spPr>
      </p:pic>
    </p:spTree>
    <p:extLst>
      <p:ext uri="{BB962C8B-B14F-4D97-AF65-F5344CB8AC3E}">
        <p14:creationId xmlns:p14="http://schemas.microsoft.com/office/powerpoint/2010/main" val="426294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Aggregated Activity Data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report can be exported by selecting “Export to …” from the “Actions” menu.</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65D02E0C-8B21-17F6-D295-687FB48D1B07}"/>
              </a:ext>
            </a:extLst>
          </p:cNvPr>
          <p:cNvPicPr>
            <a:picLocks noChangeAspect="1"/>
          </p:cNvPicPr>
          <p:nvPr/>
        </p:nvPicPr>
        <p:blipFill>
          <a:blip r:embed="rId3"/>
          <a:stretch>
            <a:fillRect/>
          </a:stretch>
        </p:blipFill>
        <p:spPr>
          <a:xfrm>
            <a:off x="876644" y="1728264"/>
            <a:ext cx="7390712" cy="2773926"/>
          </a:xfrm>
          <a:prstGeom prst="rect">
            <a:avLst/>
          </a:prstGeom>
        </p:spPr>
      </p:pic>
    </p:spTree>
    <p:extLst>
      <p:ext uri="{BB962C8B-B14F-4D97-AF65-F5344CB8AC3E}">
        <p14:creationId xmlns:p14="http://schemas.microsoft.com/office/powerpoint/2010/main" val="105797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Aggregated Activity Data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PDF versioned report looks like this:</a:t>
            </a:r>
          </a:p>
          <a:p>
            <a:pPr marL="457200" lvl="0" indent="-342900" algn="l" rtl="0">
              <a:spcBef>
                <a:spcPts val="0"/>
              </a:spcBef>
              <a:spcAft>
                <a:spcPts val="0"/>
              </a:spcAft>
              <a:buSzPts val="1800"/>
              <a:buChar char="●"/>
            </a:pPr>
            <a:endParaRPr sz="1400" dirty="0"/>
          </a:p>
        </p:txBody>
      </p:sp>
      <p:pic>
        <p:nvPicPr>
          <p:cNvPr id="3" name="Picture 2">
            <a:extLst>
              <a:ext uri="{FF2B5EF4-FFF2-40B4-BE49-F238E27FC236}">
                <a16:creationId xmlns:a16="http://schemas.microsoft.com/office/drawing/2014/main" id="{AE151314-254A-E644-6AC3-D4927B67D8D7}"/>
              </a:ext>
            </a:extLst>
          </p:cNvPr>
          <p:cNvPicPr>
            <a:picLocks noChangeAspect="1"/>
          </p:cNvPicPr>
          <p:nvPr/>
        </p:nvPicPr>
        <p:blipFill>
          <a:blip r:embed="rId3"/>
          <a:stretch>
            <a:fillRect/>
          </a:stretch>
        </p:blipFill>
        <p:spPr>
          <a:xfrm>
            <a:off x="1492401" y="1292607"/>
            <a:ext cx="4774352" cy="3850892"/>
          </a:xfrm>
          <a:prstGeom prst="rect">
            <a:avLst/>
          </a:prstGeom>
        </p:spPr>
      </p:pic>
    </p:spTree>
    <p:extLst>
      <p:ext uri="{BB962C8B-B14F-4D97-AF65-F5344CB8AC3E}">
        <p14:creationId xmlns:p14="http://schemas.microsoft.com/office/powerpoint/2010/main" val="155805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000" dirty="0">
                <a:solidFill>
                  <a:srgbClr val="500000"/>
                </a:solidFill>
              </a:rPr>
              <a:t>Review and Approve Faculty Input</a:t>
            </a:r>
            <a:endParaRPr sz="2000" dirty="0">
              <a:solidFill>
                <a:srgbClr val="500000"/>
              </a:solidFill>
            </a:endParaRPr>
          </a:p>
        </p:txBody>
      </p:sp>
      <p:sp>
        <p:nvSpPr>
          <p:cNvPr id="61" name="Google Shape;61;p14"/>
          <p:cNvSpPr txBox="1">
            <a:spLocks noGrp="1"/>
          </p:cNvSpPr>
          <p:nvPr>
            <p:ph type="body" idx="1"/>
          </p:nvPr>
        </p:nvSpPr>
        <p:spPr>
          <a:xfrm>
            <a:off x="311700" y="1152475"/>
            <a:ext cx="8520600" cy="43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t>Navigate to the “Administration” tab on the left navigation menu.</a:t>
            </a:r>
            <a:endParaRPr sz="1200" dirty="0"/>
          </a:p>
          <a:p>
            <a:pPr marL="457200" lvl="0" indent="0" algn="l" rtl="0">
              <a:spcBef>
                <a:spcPts val="1200"/>
              </a:spcBef>
              <a:spcAft>
                <a:spcPts val="1200"/>
              </a:spcAft>
              <a:buNone/>
            </a:pPr>
            <a:endParaRPr dirty="0"/>
          </a:p>
        </p:txBody>
      </p:sp>
      <p:pic>
        <p:nvPicPr>
          <p:cNvPr id="3" name="Picture 2">
            <a:extLst>
              <a:ext uri="{FF2B5EF4-FFF2-40B4-BE49-F238E27FC236}">
                <a16:creationId xmlns:a16="http://schemas.microsoft.com/office/drawing/2014/main" id="{A3C0ED2D-B2EF-7652-4DB0-9D2B2F4439EF}"/>
              </a:ext>
            </a:extLst>
          </p:cNvPr>
          <p:cNvPicPr>
            <a:picLocks noChangeAspect="1"/>
          </p:cNvPicPr>
          <p:nvPr/>
        </p:nvPicPr>
        <p:blipFill>
          <a:blip r:embed="rId3"/>
          <a:stretch>
            <a:fillRect/>
          </a:stretch>
        </p:blipFill>
        <p:spPr>
          <a:xfrm>
            <a:off x="976637" y="1858075"/>
            <a:ext cx="6463035" cy="27027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000" dirty="0">
                <a:solidFill>
                  <a:srgbClr val="500000"/>
                </a:solidFill>
              </a:rPr>
              <a:t>Review and Approve Faculty Input</a:t>
            </a:r>
            <a:endParaRPr sz="2000" dirty="0">
              <a:solidFill>
                <a:srgbClr val="500000"/>
              </a:solidFill>
            </a:endParaRPr>
          </a:p>
        </p:txBody>
      </p:sp>
      <p:sp>
        <p:nvSpPr>
          <p:cNvPr id="61" name="Google Shape;61;p14"/>
          <p:cNvSpPr txBox="1">
            <a:spLocks noGrp="1"/>
          </p:cNvSpPr>
          <p:nvPr>
            <p:ph type="body" idx="1"/>
          </p:nvPr>
        </p:nvSpPr>
        <p:spPr>
          <a:xfrm>
            <a:off x="311700" y="1152475"/>
            <a:ext cx="8520600" cy="43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t>Navigate to the “Administration” sub-menu and select “Approve Faculty Input” under the “Activity Input” header.</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B097402A-03FA-25AE-023E-2D93321CD33E}"/>
              </a:ext>
            </a:extLst>
          </p:cNvPr>
          <p:cNvPicPr>
            <a:picLocks noChangeAspect="1"/>
          </p:cNvPicPr>
          <p:nvPr/>
        </p:nvPicPr>
        <p:blipFill>
          <a:blip r:embed="rId3"/>
          <a:stretch>
            <a:fillRect/>
          </a:stretch>
        </p:blipFill>
        <p:spPr>
          <a:xfrm>
            <a:off x="995786" y="1812457"/>
            <a:ext cx="6731133" cy="2665605"/>
          </a:xfrm>
          <a:prstGeom prst="rect">
            <a:avLst/>
          </a:prstGeom>
        </p:spPr>
      </p:pic>
    </p:spTree>
    <p:extLst>
      <p:ext uri="{BB962C8B-B14F-4D97-AF65-F5344CB8AC3E}">
        <p14:creationId xmlns:p14="http://schemas.microsoft.com/office/powerpoint/2010/main" val="27960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000" dirty="0">
                <a:solidFill>
                  <a:srgbClr val="500000"/>
                </a:solidFill>
              </a:rPr>
              <a:t>Review and Approve Faculty Input</a:t>
            </a:r>
            <a:endParaRPr sz="2000" dirty="0">
              <a:solidFill>
                <a:srgbClr val="500000"/>
              </a:solidFill>
            </a:endParaRPr>
          </a:p>
        </p:txBody>
      </p:sp>
      <p:sp>
        <p:nvSpPr>
          <p:cNvPr id="61" name="Google Shape;61;p14"/>
          <p:cNvSpPr txBox="1">
            <a:spLocks noGrp="1"/>
          </p:cNvSpPr>
          <p:nvPr>
            <p:ph type="body" idx="1"/>
          </p:nvPr>
        </p:nvSpPr>
        <p:spPr>
          <a:xfrm>
            <a:off x="311700" y="1152475"/>
            <a:ext cx="8520600" cy="43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t>Click on the eye icon under the “Actions” column to reveal Activity Input submissions for users in your unit.</a:t>
            </a:r>
          </a:p>
          <a:p>
            <a:pPr marL="457200" lvl="0" indent="-342900" algn="l" rtl="0">
              <a:spcBef>
                <a:spcPts val="0"/>
              </a:spcBef>
              <a:spcAft>
                <a:spcPts val="0"/>
              </a:spcAft>
              <a:buSzPts val="1800"/>
              <a:buChar char="●"/>
            </a:pPr>
            <a:endParaRPr sz="1400" dirty="0"/>
          </a:p>
        </p:txBody>
      </p:sp>
      <p:pic>
        <p:nvPicPr>
          <p:cNvPr id="3" name="Picture 2">
            <a:extLst>
              <a:ext uri="{FF2B5EF4-FFF2-40B4-BE49-F238E27FC236}">
                <a16:creationId xmlns:a16="http://schemas.microsoft.com/office/drawing/2014/main" id="{E03C7ADE-FEE3-E9B6-9A2F-5097C9F11AEE}"/>
              </a:ext>
            </a:extLst>
          </p:cNvPr>
          <p:cNvPicPr>
            <a:picLocks noChangeAspect="1"/>
          </p:cNvPicPr>
          <p:nvPr/>
        </p:nvPicPr>
        <p:blipFill>
          <a:blip r:embed="rId3"/>
          <a:stretch>
            <a:fillRect/>
          </a:stretch>
        </p:blipFill>
        <p:spPr>
          <a:xfrm>
            <a:off x="829260" y="1953274"/>
            <a:ext cx="7199268" cy="2183016"/>
          </a:xfrm>
          <a:prstGeom prst="rect">
            <a:avLst/>
          </a:prstGeom>
        </p:spPr>
      </p:pic>
    </p:spTree>
    <p:extLst>
      <p:ext uri="{BB962C8B-B14F-4D97-AF65-F5344CB8AC3E}">
        <p14:creationId xmlns:p14="http://schemas.microsoft.com/office/powerpoint/2010/main" val="242290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000" dirty="0">
                <a:solidFill>
                  <a:srgbClr val="500000"/>
                </a:solidFill>
              </a:rPr>
              <a:t>Review and Approve Faculty Input</a:t>
            </a:r>
            <a:endParaRPr sz="2000" dirty="0">
              <a:solidFill>
                <a:srgbClr val="500000"/>
              </a:solidFill>
            </a:endParaRPr>
          </a:p>
        </p:txBody>
      </p:sp>
      <p:sp>
        <p:nvSpPr>
          <p:cNvPr id="61" name="Google Shape;61;p14"/>
          <p:cNvSpPr txBox="1">
            <a:spLocks noGrp="1"/>
          </p:cNvSpPr>
          <p:nvPr>
            <p:ph type="body" idx="1"/>
          </p:nvPr>
        </p:nvSpPr>
        <p:spPr>
          <a:xfrm>
            <a:off x="311700" y="1152475"/>
            <a:ext cx="8520600" cy="43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t>Continue to drill down into your unit you see individual faculty records.  </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6A17AB98-5EC3-2A3E-89B7-848F2C52862D}"/>
              </a:ext>
            </a:extLst>
          </p:cNvPr>
          <p:cNvPicPr>
            <a:picLocks noChangeAspect="1"/>
          </p:cNvPicPr>
          <p:nvPr/>
        </p:nvPicPr>
        <p:blipFill>
          <a:blip r:embed="rId3"/>
          <a:stretch>
            <a:fillRect/>
          </a:stretch>
        </p:blipFill>
        <p:spPr>
          <a:xfrm>
            <a:off x="904825" y="1637302"/>
            <a:ext cx="7176365" cy="2733626"/>
          </a:xfrm>
          <a:prstGeom prst="rect">
            <a:avLst/>
          </a:prstGeom>
        </p:spPr>
      </p:pic>
    </p:spTree>
    <p:extLst>
      <p:ext uri="{BB962C8B-B14F-4D97-AF65-F5344CB8AC3E}">
        <p14:creationId xmlns:p14="http://schemas.microsoft.com/office/powerpoint/2010/main" val="189624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1152475"/>
            <a:ext cx="8520600" cy="43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Navigate to the “Administration” tab on the left navigation menu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457200" lvl="0" indent="-342900" algn="l" rtl="0">
              <a:spcBef>
                <a:spcPts val="0"/>
              </a:spcBef>
              <a:spcAft>
                <a:spcPts val="0"/>
              </a:spcAft>
              <a:buSzPts val="1800"/>
              <a:buChar char="●"/>
            </a:pPr>
            <a:endParaRPr sz="1400" dirty="0"/>
          </a:p>
        </p:txBody>
      </p:sp>
      <p:pic>
        <p:nvPicPr>
          <p:cNvPr id="2" name="Picture 1">
            <a:extLst>
              <a:ext uri="{FF2B5EF4-FFF2-40B4-BE49-F238E27FC236}">
                <a16:creationId xmlns:a16="http://schemas.microsoft.com/office/drawing/2014/main" id="{87FF2E63-18DB-3433-32CC-61C384E4509B}"/>
              </a:ext>
            </a:extLst>
          </p:cNvPr>
          <p:cNvPicPr>
            <a:picLocks noChangeAspect="1"/>
          </p:cNvPicPr>
          <p:nvPr/>
        </p:nvPicPr>
        <p:blipFill>
          <a:blip r:embed="rId3"/>
          <a:stretch>
            <a:fillRect/>
          </a:stretch>
        </p:blipFill>
        <p:spPr>
          <a:xfrm>
            <a:off x="976636" y="1858075"/>
            <a:ext cx="6731133" cy="2702724"/>
          </a:xfrm>
          <a:prstGeom prst="rect">
            <a:avLst/>
          </a:prstGeom>
        </p:spPr>
      </p:pic>
    </p:spTree>
    <p:extLst>
      <p:ext uri="{BB962C8B-B14F-4D97-AF65-F5344CB8AC3E}">
        <p14:creationId xmlns:p14="http://schemas.microsoft.com/office/powerpoint/2010/main" val="76505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1017725"/>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Navigate to the “Reports” sub-menu and select “Standard Vitas” under the “Administrative Reports” header.</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BE107E2C-EA8E-8C9A-43E4-37114A12FE59}"/>
              </a:ext>
            </a:extLst>
          </p:cNvPr>
          <p:cNvPicPr>
            <a:picLocks noChangeAspect="1"/>
          </p:cNvPicPr>
          <p:nvPr/>
        </p:nvPicPr>
        <p:blipFill>
          <a:blip r:embed="rId3"/>
          <a:stretch>
            <a:fillRect/>
          </a:stretch>
        </p:blipFill>
        <p:spPr>
          <a:xfrm>
            <a:off x="1009445" y="1847342"/>
            <a:ext cx="6741412" cy="3296158"/>
          </a:xfrm>
          <a:prstGeom prst="rect">
            <a:avLst/>
          </a:prstGeom>
        </p:spPr>
      </p:pic>
    </p:spTree>
    <p:extLst>
      <p:ext uri="{BB962C8B-B14F-4D97-AF65-F5344CB8AC3E}">
        <p14:creationId xmlns:p14="http://schemas.microsoft.com/office/powerpoint/2010/main" val="116002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1017725"/>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Adjust the ‘Employment Status’ and ‘Assigned To Unit As’ filters as appropriate. We recommend “All Active” and “Both”, respectively, to be as inclusive of employed faculty as possible.</a:t>
            </a:r>
          </a:p>
          <a:p>
            <a:pPr marL="457200" lvl="0" indent="-342900" algn="l" rtl="0">
              <a:spcBef>
                <a:spcPts val="0"/>
              </a:spcBef>
              <a:spcAft>
                <a:spcPts val="0"/>
              </a:spcAft>
              <a:buSzPts val="1800"/>
              <a:buChar char="●"/>
            </a:pPr>
            <a:endParaRPr sz="1400" dirty="0"/>
          </a:p>
        </p:txBody>
      </p:sp>
      <p:pic>
        <p:nvPicPr>
          <p:cNvPr id="3" name="Picture 2">
            <a:extLst>
              <a:ext uri="{FF2B5EF4-FFF2-40B4-BE49-F238E27FC236}">
                <a16:creationId xmlns:a16="http://schemas.microsoft.com/office/drawing/2014/main" id="{850665F0-BCE2-2B26-BFAF-076947956E4B}"/>
              </a:ext>
            </a:extLst>
          </p:cNvPr>
          <p:cNvPicPr>
            <a:picLocks noChangeAspect="1"/>
          </p:cNvPicPr>
          <p:nvPr/>
        </p:nvPicPr>
        <p:blipFill>
          <a:blip r:embed="rId3"/>
          <a:stretch>
            <a:fillRect/>
          </a:stretch>
        </p:blipFill>
        <p:spPr>
          <a:xfrm>
            <a:off x="925932" y="1905399"/>
            <a:ext cx="6595128" cy="3195014"/>
          </a:xfrm>
          <a:prstGeom prst="rect">
            <a:avLst/>
          </a:prstGeom>
        </p:spPr>
      </p:pic>
    </p:spTree>
    <p:extLst>
      <p:ext uri="{BB962C8B-B14F-4D97-AF65-F5344CB8AC3E}">
        <p14:creationId xmlns:p14="http://schemas.microsoft.com/office/powerpoint/2010/main" val="154173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US" sz="2000" dirty="0">
                <a:solidFill>
                  <a:srgbClr val="500000"/>
                </a:solidFill>
              </a:rPr>
              <a:t>View and Export Activity Input Forms for Users in your Unit</a:t>
            </a:r>
            <a:endParaRPr sz="2000" dirty="0">
              <a:solidFill>
                <a:srgbClr val="500000"/>
              </a:solidFill>
            </a:endParaRPr>
          </a:p>
        </p:txBody>
      </p:sp>
      <p:sp>
        <p:nvSpPr>
          <p:cNvPr id="61" name="Google Shape;61;p14"/>
          <p:cNvSpPr txBox="1">
            <a:spLocks noGrp="1"/>
          </p:cNvSpPr>
          <p:nvPr>
            <p:ph type="body" idx="1"/>
          </p:nvPr>
        </p:nvSpPr>
        <p:spPr>
          <a:xfrm>
            <a:off x="311700" y="969850"/>
            <a:ext cx="8520600" cy="448235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on the numeric headcount for the unit for which you’d like to see data.  As an example, we could click on the 10 individuals tied to the Amarillo Research and Extension Center (AMAR) to expand data for those 10 faculty members.</a:t>
            </a:r>
          </a:p>
          <a:p>
            <a:pPr marL="457200" lvl="0" indent="-342900" algn="l" rtl="0">
              <a:spcBef>
                <a:spcPts val="0"/>
              </a:spcBef>
              <a:spcAft>
                <a:spcPts val="0"/>
              </a:spcAft>
              <a:buSzPts val="1800"/>
              <a:buChar char="●"/>
            </a:pPr>
            <a:endParaRPr sz="1400" dirty="0"/>
          </a:p>
        </p:txBody>
      </p:sp>
      <p:pic>
        <p:nvPicPr>
          <p:cNvPr id="4" name="Picture 3">
            <a:extLst>
              <a:ext uri="{FF2B5EF4-FFF2-40B4-BE49-F238E27FC236}">
                <a16:creationId xmlns:a16="http://schemas.microsoft.com/office/drawing/2014/main" id="{E43F3FCB-450A-2DA3-B12E-63863D08775D}"/>
              </a:ext>
            </a:extLst>
          </p:cNvPr>
          <p:cNvPicPr>
            <a:picLocks noChangeAspect="1"/>
          </p:cNvPicPr>
          <p:nvPr/>
        </p:nvPicPr>
        <p:blipFill>
          <a:blip r:embed="rId3"/>
          <a:stretch>
            <a:fillRect/>
          </a:stretch>
        </p:blipFill>
        <p:spPr>
          <a:xfrm>
            <a:off x="869185" y="1895824"/>
            <a:ext cx="6690174" cy="3247675"/>
          </a:xfrm>
          <a:prstGeom prst="rect">
            <a:avLst/>
          </a:prstGeom>
        </p:spPr>
      </p:pic>
    </p:spTree>
    <p:extLst>
      <p:ext uri="{BB962C8B-B14F-4D97-AF65-F5344CB8AC3E}">
        <p14:creationId xmlns:p14="http://schemas.microsoft.com/office/powerpoint/2010/main" val="22348837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610</Words>
  <Application>Microsoft Office PowerPoint</Application>
  <PresentationFormat>On-screen Show (16:9)</PresentationFormat>
  <Paragraphs>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 Neue</vt:lpstr>
      <vt:lpstr>Simple Light</vt:lpstr>
      <vt:lpstr>REVIEWING AND EXTRACTING FACULTY ACTIVITY DATA</vt:lpstr>
      <vt:lpstr>Review and Approve Faculty Input</vt:lpstr>
      <vt:lpstr>Review and Approve Faculty Input</vt:lpstr>
      <vt:lpstr>Review and Approve Faculty Input</vt:lpstr>
      <vt:lpstr>Review and Approve Faculty Input</vt:lpstr>
      <vt:lpstr>View and Export Activity Input Forms for Users in your Unit</vt:lpstr>
      <vt:lpstr>View and Export Activity Input Forms for Users in your Unit</vt:lpstr>
      <vt:lpstr>View and Export Activity Input Forms for Users in your Unit</vt:lpstr>
      <vt:lpstr>View and Export Activity Input Forms for Users in your Unit</vt:lpstr>
      <vt:lpstr>View and Export Activity Input Forms for Users in your Unit</vt:lpstr>
      <vt:lpstr>View and Export Activity Input Forms for Users in your Unit</vt:lpstr>
      <vt:lpstr>View and Export Activity Input Forms for Users in your Unit</vt:lpstr>
      <vt:lpstr>View and Export Aggregated Activity Data for Users in your Unit</vt:lpstr>
      <vt:lpstr>View and Export Aggregated Activity Data for Users in your Unit</vt:lpstr>
      <vt:lpstr>View and Export Aggregated Activity Data for Users in your Unit</vt:lpstr>
      <vt:lpstr>View and Export Aggregated Activity Data for Users in your Unit</vt:lpstr>
      <vt:lpstr>View and Export Aggregated Activity Data for Users in your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ACTIVITIES</dc:title>
  <dc:creator>Liu Shi</dc:creator>
  <cp:lastModifiedBy>Liu Shi</cp:lastModifiedBy>
  <cp:revision>2</cp:revision>
  <dcterms:modified xsi:type="dcterms:W3CDTF">2024-01-26T17:23:22Z</dcterms:modified>
</cp:coreProperties>
</file>