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85" r:id="rId4"/>
    <p:sldId id="286" r:id="rId5"/>
    <p:sldId id="269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Shi" userId="f90ec90a-dd56-4c51-91e2-4a5cffc49e53" providerId="ADAL" clId="{18E6C931-765D-4F71-A765-4948C2B9ABED}"/>
    <pc:docChg chg="undo custSel addSld delSld modSld sldOrd">
      <pc:chgData name="Liu Shi" userId="f90ec90a-dd56-4c51-91e2-4a5cffc49e53" providerId="ADAL" clId="{18E6C931-765D-4F71-A765-4948C2B9ABED}" dt="2024-02-27T19:34:37.024" v="3400" actId="20577"/>
      <pc:docMkLst>
        <pc:docMk/>
      </pc:docMkLst>
      <pc:sldChg chg="modSp mod">
        <pc:chgData name="Liu Shi" userId="f90ec90a-dd56-4c51-91e2-4a5cffc49e53" providerId="ADAL" clId="{18E6C931-765D-4F71-A765-4948C2B9ABED}" dt="2024-02-23T22:36:55.447" v="90" actId="20577"/>
        <pc:sldMkLst>
          <pc:docMk/>
          <pc:sldMk cId="0" sldId="256"/>
        </pc:sldMkLst>
        <pc:spChg chg="mod">
          <ac:chgData name="Liu Shi" userId="f90ec90a-dd56-4c51-91e2-4a5cffc49e53" providerId="ADAL" clId="{18E6C931-765D-4F71-A765-4948C2B9ABED}" dt="2024-02-23T22:36:43.794" v="89" actId="20577"/>
          <ac:spMkLst>
            <pc:docMk/>
            <pc:sldMk cId="0" sldId="256"/>
            <ac:spMk id="54" creationId="{00000000-0000-0000-0000-000000000000}"/>
          </ac:spMkLst>
        </pc:spChg>
        <pc:spChg chg="mod">
          <ac:chgData name="Liu Shi" userId="f90ec90a-dd56-4c51-91e2-4a5cffc49e53" providerId="ADAL" clId="{18E6C931-765D-4F71-A765-4948C2B9ABED}" dt="2024-02-23T22:36:55.447" v="90" actId="20577"/>
          <ac:spMkLst>
            <pc:docMk/>
            <pc:sldMk cId="0" sldId="256"/>
            <ac:spMk id="55" creationId="{00000000-0000-0000-0000-000000000000}"/>
          </ac:spMkLst>
        </pc:spChg>
      </pc:sldChg>
      <pc:sldChg chg="addSp delSp modSp mod">
        <pc:chgData name="Liu Shi" userId="f90ec90a-dd56-4c51-91e2-4a5cffc49e53" providerId="ADAL" clId="{18E6C931-765D-4F71-A765-4948C2B9ABED}" dt="2024-02-26T17:51:51.892" v="2823" actId="14100"/>
        <pc:sldMkLst>
          <pc:docMk/>
          <pc:sldMk cId="0" sldId="257"/>
        </pc:sldMkLst>
        <pc:spChg chg="mod">
          <ac:chgData name="Liu Shi" userId="f90ec90a-dd56-4c51-91e2-4a5cffc49e53" providerId="ADAL" clId="{18E6C931-765D-4F71-A765-4948C2B9ABED}" dt="2024-02-23T22:38:08.714" v="132" actId="2057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Liu Shi" userId="f90ec90a-dd56-4c51-91e2-4a5cffc49e53" providerId="ADAL" clId="{18E6C931-765D-4F71-A765-4948C2B9ABED}" dt="2024-02-26T17:51:42.105" v="2822" actId="20577"/>
          <ac:spMkLst>
            <pc:docMk/>
            <pc:sldMk cId="0" sldId="257"/>
            <ac:spMk id="61" creationId="{00000000-0000-0000-0000-000000000000}"/>
          </ac:spMkLst>
        </pc:spChg>
        <pc:picChg chg="del">
          <ac:chgData name="Liu Shi" userId="f90ec90a-dd56-4c51-91e2-4a5cffc49e53" providerId="ADAL" clId="{18E6C931-765D-4F71-A765-4948C2B9ABED}" dt="2024-02-23T22:40:26.089" v="135" actId="478"/>
          <ac:picMkLst>
            <pc:docMk/>
            <pc:sldMk cId="0" sldId="257"/>
            <ac:picMk id="3" creationId="{A3C0ED2D-B2EF-7652-4DB0-9D2B2F4439EF}"/>
          </ac:picMkLst>
        </pc:picChg>
        <pc:picChg chg="add mod">
          <ac:chgData name="Liu Shi" userId="f90ec90a-dd56-4c51-91e2-4a5cffc49e53" providerId="ADAL" clId="{18E6C931-765D-4F71-A765-4948C2B9ABED}" dt="2024-02-26T17:51:51.892" v="2823" actId="14100"/>
          <ac:picMkLst>
            <pc:docMk/>
            <pc:sldMk cId="0" sldId="257"/>
            <ac:picMk id="4" creationId="{911AF3BD-F1B0-7550-6D05-3913076FA78C}"/>
          </ac:picMkLst>
        </pc:picChg>
      </pc:sldChg>
      <pc:sldChg chg="addSp delSp modSp mod">
        <pc:chgData name="Liu Shi" userId="f90ec90a-dd56-4c51-91e2-4a5cffc49e53" providerId="ADAL" clId="{18E6C931-765D-4F71-A765-4948C2B9ABED}" dt="2024-02-26T17:58:17.982" v="3046" actId="1076"/>
        <pc:sldMkLst>
          <pc:docMk/>
          <pc:sldMk cId="2796079078" sldId="269"/>
        </pc:sldMkLst>
        <pc:spChg chg="mod">
          <ac:chgData name="Liu Shi" userId="f90ec90a-dd56-4c51-91e2-4a5cffc49e53" providerId="ADAL" clId="{18E6C931-765D-4F71-A765-4948C2B9ABED}" dt="2024-02-23T22:51:45.192" v="772" actId="20577"/>
          <ac:spMkLst>
            <pc:docMk/>
            <pc:sldMk cId="2796079078" sldId="269"/>
            <ac:spMk id="60" creationId="{00000000-0000-0000-0000-000000000000}"/>
          </ac:spMkLst>
        </pc:spChg>
        <pc:spChg chg="mod">
          <ac:chgData name="Liu Shi" userId="f90ec90a-dd56-4c51-91e2-4a5cffc49e53" providerId="ADAL" clId="{18E6C931-765D-4F71-A765-4948C2B9ABED}" dt="2024-02-26T16:04:40.279" v="902" actId="20577"/>
          <ac:spMkLst>
            <pc:docMk/>
            <pc:sldMk cId="2796079078" sldId="269"/>
            <ac:spMk id="61" creationId="{00000000-0000-0000-0000-000000000000}"/>
          </ac:spMkLst>
        </pc:spChg>
        <pc:picChg chg="add mod">
          <ac:chgData name="Liu Shi" userId="f90ec90a-dd56-4c51-91e2-4a5cffc49e53" providerId="ADAL" clId="{18E6C931-765D-4F71-A765-4948C2B9ABED}" dt="2024-02-26T17:58:17.982" v="3046" actId="1076"/>
          <ac:picMkLst>
            <pc:docMk/>
            <pc:sldMk cId="2796079078" sldId="269"/>
            <ac:picMk id="3" creationId="{25D49F1D-C585-75F8-0D3F-555D216EE599}"/>
          </ac:picMkLst>
        </pc:picChg>
        <pc:picChg chg="del">
          <ac:chgData name="Liu Shi" userId="f90ec90a-dd56-4c51-91e2-4a5cffc49e53" providerId="ADAL" clId="{18E6C931-765D-4F71-A765-4948C2B9ABED}" dt="2024-02-26T16:06:06.696" v="903" actId="478"/>
          <ac:picMkLst>
            <pc:docMk/>
            <pc:sldMk cId="2796079078" sldId="269"/>
            <ac:picMk id="4" creationId="{B097402A-03FA-25AE-023E-2D93321CD33E}"/>
          </ac:picMkLst>
        </pc:picChg>
      </pc:sldChg>
      <pc:sldChg chg="del">
        <pc:chgData name="Liu Shi" userId="f90ec90a-dd56-4c51-91e2-4a5cffc49e53" providerId="ADAL" clId="{18E6C931-765D-4F71-A765-4948C2B9ABED}" dt="2024-02-26T16:59:14.679" v="2448" actId="47"/>
        <pc:sldMkLst>
          <pc:docMk/>
          <pc:sldMk cId="2422909893" sldId="270"/>
        </pc:sldMkLst>
      </pc:sldChg>
      <pc:sldChg chg="del ord">
        <pc:chgData name="Liu Shi" userId="f90ec90a-dd56-4c51-91e2-4a5cffc49e53" providerId="ADAL" clId="{18E6C931-765D-4F71-A765-4948C2B9ABED}" dt="2024-02-26T16:59:33.723" v="2452" actId="47"/>
        <pc:sldMkLst>
          <pc:docMk/>
          <pc:sldMk cId="1896245425" sldId="271"/>
        </pc:sldMkLst>
      </pc:sldChg>
      <pc:sldChg chg="del ord">
        <pc:chgData name="Liu Shi" userId="f90ec90a-dd56-4c51-91e2-4a5cffc49e53" providerId="ADAL" clId="{18E6C931-765D-4F71-A765-4948C2B9ABED}" dt="2024-02-26T16:59:49.429" v="2454" actId="47"/>
        <pc:sldMkLst>
          <pc:docMk/>
          <pc:sldMk cId="765055872" sldId="272"/>
        </pc:sldMkLst>
      </pc:sldChg>
      <pc:sldChg chg="del">
        <pc:chgData name="Liu Shi" userId="f90ec90a-dd56-4c51-91e2-4a5cffc49e53" providerId="ADAL" clId="{18E6C931-765D-4F71-A765-4948C2B9ABED}" dt="2024-02-26T16:59:54.016" v="2463" actId="47"/>
        <pc:sldMkLst>
          <pc:docMk/>
          <pc:sldMk cId="1160020959" sldId="273"/>
        </pc:sldMkLst>
      </pc:sldChg>
      <pc:sldChg chg="del">
        <pc:chgData name="Liu Shi" userId="f90ec90a-dd56-4c51-91e2-4a5cffc49e53" providerId="ADAL" clId="{18E6C931-765D-4F71-A765-4948C2B9ABED}" dt="2024-02-26T16:59:53.529" v="2462" actId="47"/>
        <pc:sldMkLst>
          <pc:docMk/>
          <pc:sldMk cId="1541731284" sldId="274"/>
        </pc:sldMkLst>
      </pc:sldChg>
      <pc:sldChg chg="del">
        <pc:chgData name="Liu Shi" userId="f90ec90a-dd56-4c51-91e2-4a5cffc49e53" providerId="ADAL" clId="{18E6C931-765D-4F71-A765-4948C2B9ABED}" dt="2024-02-26T16:59:52.238" v="2461" actId="47"/>
        <pc:sldMkLst>
          <pc:docMk/>
          <pc:sldMk cId="2234883773" sldId="275"/>
        </pc:sldMkLst>
      </pc:sldChg>
      <pc:sldChg chg="del">
        <pc:chgData name="Liu Shi" userId="f90ec90a-dd56-4c51-91e2-4a5cffc49e53" providerId="ADAL" clId="{18E6C931-765D-4F71-A765-4948C2B9ABED}" dt="2024-02-26T16:59:51.655" v="2460" actId="47"/>
        <pc:sldMkLst>
          <pc:docMk/>
          <pc:sldMk cId="3140755841" sldId="276"/>
        </pc:sldMkLst>
      </pc:sldChg>
      <pc:sldChg chg="del">
        <pc:chgData name="Liu Shi" userId="f90ec90a-dd56-4c51-91e2-4a5cffc49e53" providerId="ADAL" clId="{18E6C931-765D-4F71-A765-4948C2B9ABED}" dt="2024-02-26T16:59:51.420" v="2459" actId="47"/>
        <pc:sldMkLst>
          <pc:docMk/>
          <pc:sldMk cId="2470252372" sldId="277"/>
        </pc:sldMkLst>
      </pc:sldChg>
      <pc:sldChg chg="del">
        <pc:chgData name="Liu Shi" userId="f90ec90a-dd56-4c51-91e2-4a5cffc49e53" providerId="ADAL" clId="{18E6C931-765D-4F71-A765-4948C2B9ABED}" dt="2024-02-26T16:59:51.170" v="2458" actId="47"/>
        <pc:sldMkLst>
          <pc:docMk/>
          <pc:sldMk cId="836771859" sldId="278"/>
        </pc:sldMkLst>
      </pc:sldChg>
      <pc:sldChg chg="del ord">
        <pc:chgData name="Liu Shi" userId="f90ec90a-dd56-4c51-91e2-4a5cffc49e53" providerId="ADAL" clId="{18E6C931-765D-4F71-A765-4948C2B9ABED}" dt="2024-02-26T16:59:25.830" v="2450" actId="47"/>
        <pc:sldMkLst>
          <pc:docMk/>
          <pc:sldMk cId="335020749" sldId="280"/>
        </pc:sldMkLst>
      </pc:sldChg>
      <pc:sldChg chg="del ord">
        <pc:chgData name="Liu Shi" userId="f90ec90a-dd56-4c51-91e2-4a5cffc49e53" providerId="ADAL" clId="{18E6C931-765D-4F71-A765-4948C2B9ABED}" dt="2024-02-26T16:59:25.830" v="2450" actId="47"/>
        <pc:sldMkLst>
          <pc:docMk/>
          <pc:sldMk cId="1372845995" sldId="281"/>
        </pc:sldMkLst>
      </pc:sldChg>
      <pc:sldChg chg="del">
        <pc:chgData name="Liu Shi" userId="f90ec90a-dd56-4c51-91e2-4a5cffc49e53" providerId="ADAL" clId="{18E6C931-765D-4F71-A765-4948C2B9ABED}" dt="2024-02-26T16:59:50.827" v="2457" actId="47"/>
        <pc:sldMkLst>
          <pc:docMk/>
          <pc:sldMk cId="4262946013" sldId="282"/>
        </pc:sldMkLst>
      </pc:sldChg>
      <pc:sldChg chg="del">
        <pc:chgData name="Liu Shi" userId="f90ec90a-dd56-4c51-91e2-4a5cffc49e53" providerId="ADAL" clId="{18E6C931-765D-4F71-A765-4948C2B9ABED}" dt="2024-02-26T16:59:50.409" v="2456" actId="47"/>
        <pc:sldMkLst>
          <pc:docMk/>
          <pc:sldMk cId="1057974190" sldId="283"/>
        </pc:sldMkLst>
      </pc:sldChg>
      <pc:sldChg chg="del">
        <pc:chgData name="Liu Shi" userId="f90ec90a-dd56-4c51-91e2-4a5cffc49e53" providerId="ADAL" clId="{18E6C931-765D-4F71-A765-4948C2B9ABED}" dt="2024-02-26T16:59:49.891" v="2455" actId="47"/>
        <pc:sldMkLst>
          <pc:docMk/>
          <pc:sldMk cId="1558053633" sldId="284"/>
        </pc:sldMkLst>
      </pc:sldChg>
      <pc:sldChg chg="addSp delSp modSp add mod">
        <pc:chgData name="Liu Shi" userId="f90ec90a-dd56-4c51-91e2-4a5cffc49e53" providerId="ADAL" clId="{18E6C931-765D-4F71-A765-4948C2B9ABED}" dt="2024-02-26T17:53:37.456" v="2829" actId="20577"/>
        <pc:sldMkLst>
          <pc:docMk/>
          <pc:sldMk cId="2148320063" sldId="285"/>
        </pc:sldMkLst>
        <pc:spChg chg="mod">
          <ac:chgData name="Liu Shi" userId="f90ec90a-dd56-4c51-91e2-4a5cffc49e53" providerId="ADAL" clId="{18E6C931-765D-4F71-A765-4948C2B9ABED}" dt="2024-02-26T17:53:37.456" v="2829" actId="20577"/>
          <ac:spMkLst>
            <pc:docMk/>
            <pc:sldMk cId="2148320063" sldId="285"/>
            <ac:spMk id="61" creationId="{C9FA71C8-C47C-89FB-2780-40E253B33F84}"/>
          </ac:spMkLst>
        </pc:spChg>
        <pc:picChg chg="add mod">
          <ac:chgData name="Liu Shi" userId="f90ec90a-dd56-4c51-91e2-4a5cffc49e53" providerId="ADAL" clId="{18E6C931-765D-4F71-A765-4948C2B9ABED}" dt="2024-02-23T22:47:03.851" v="408" actId="14100"/>
          <ac:picMkLst>
            <pc:docMk/>
            <pc:sldMk cId="2148320063" sldId="285"/>
            <ac:picMk id="3" creationId="{2578B38C-9EF6-38F3-C6FF-C1FABA57AA09}"/>
          </ac:picMkLst>
        </pc:picChg>
        <pc:picChg chg="del">
          <ac:chgData name="Liu Shi" userId="f90ec90a-dd56-4c51-91e2-4a5cffc49e53" providerId="ADAL" clId="{18E6C931-765D-4F71-A765-4948C2B9ABED}" dt="2024-02-23T22:43:49.732" v="331" actId="478"/>
          <ac:picMkLst>
            <pc:docMk/>
            <pc:sldMk cId="2148320063" sldId="285"/>
            <ac:picMk id="4" creationId="{509457D7-DC46-4EFD-736B-69DA112DE4D3}"/>
          </ac:picMkLst>
        </pc:picChg>
      </pc:sldChg>
      <pc:sldChg chg="delSp modSp add mod">
        <pc:chgData name="Liu Shi" userId="f90ec90a-dd56-4c51-91e2-4a5cffc49e53" providerId="ADAL" clId="{18E6C931-765D-4F71-A765-4948C2B9ABED}" dt="2024-02-27T19:31:42.522" v="3397" actId="20577"/>
        <pc:sldMkLst>
          <pc:docMk/>
          <pc:sldMk cId="1461919075" sldId="286"/>
        </pc:sldMkLst>
        <pc:spChg chg="mod">
          <ac:chgData name="Liu Shi" userId="f90ec90a-dd56-4c51-91e2-4a5cffc49e53" providerId="ADAL" clId="{18E6C931-765D-4F71-A765-4948C2B9ABED}" dt="2024-02-27T19:31:42.522" v="3397" actId="20577"/>
          <ac:spMkLst>
            <pc:docMk/>
            <pc:sldMk cId="1461919075" sldId="286"/>
            <ac:spMk id="61" creationId="{71FFFB7B-11D7-D9A2-91B7-08CDE4672065}"/>
          </ac:spMkLst>
        </pc:spChg>
        <pc:picChg chg="del">
          <ac:chgData name="Liu Shi" userId="f90ec90a-dd56-4c51-91e2-4a5cffc49e53" providerId="ADAL" clId="{18E6C931-765D-4F71-A765-4948C2B9ABED}" dt="2024-02-23T22:48:13.486" v="456" actId="478"/>
          <ac:picMkLst>
            <pc:docMk/>
            <pc:sldMk cId="1461919075" sldId="286"/>
            <ac:picMk id="3" creationId="{0251C770-34BC-1329-9369-FDD5594B43F1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7:58:55.180" v="3055" actId="20577"/>
        <pc:sldMkLst>
          <pc:docMk/>
          <pc:sldMk cId="1896780752" sldId="287"/>
        </pc:sldMkLst>
        <pc:spChg chg="mod">
          <ac:chgData name="Liu Shi" userId="f90ec90a-dd56-4c51-91e2-4a5cffc49e53" providerId="ADAL" clId="{18E6C931-765D-4F71-A765-4948C2B9ABED}" dt="2024-02-26T17:58:55.180" v="3055" actId="20577"/>
          <ac:spMkLst>
            <pc:docMk/>
            <pc:sldMk cId="1896780752" sldId="287"/>
            <ac:spMk id="61" creationId="{619047FC-56C8-9D66-B880-6644BA5AD0B3}"/>
          </ac:spMkLst>
        </pc:spChg>
        <pc:picChg chg="del">
          <ac:chgData name="Liu Shi" userId="f90ec90a-dd56-4c51-91e2-4a5cffc49e53" providerId="ADAL" clId="{18E6C931-765D-4F71-A765-4948C2B9ABED}" dt="2024-02-26T16:07:16.171" v="907" actId="478"/>
          <ac:picMkLst>
            <pc:docMk/>
            <pc:sldMk cId="1896780752" sldId="287"/>
            <ac:picMk id="3" creationId="{2C4F066F-D6F5-44B1-127C-635F9CCA71EB}"/>
          </ac:picMkLst>
        </pc:picChg>
        <pc:picChg chg="add mod">
          <ac:chgData name="Liu Shi" userId="f90ec90a-dd56-4c51-91e2-4a5cffc49e53" providerId="ADAL" clId="{18E6C931-765D-4F71-A765-4948C2B9ABED}" dt="2024-02-26T16:10:04.871" v="1115" actId="1076"/>
          <ac:picMkLst>
            <pc:docMk/>
            <pc:sldMk cId="1896780752" sldId="287"/>
            <ac:picMk id="4" creationId="{C2CFCC5B-C360-DAE2-F725-25FAEA06E865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8:00:40.740" v="3118" actId="20577"/>
        <pc:sldMkLst>
          <pc:docMk/>
          <pc:sldMk cId="2257297768" sldId="288"/>
        </pc:sldMkLst>
        <pc:spChg chg="mod">
          <ac:chgData name="Liu Shi" userId="f90ec90a-dd56-4c51-91e2-4a5cffc49e53" providerId="ADAL" clId="{18E6C931-765D-4F71-A765-4948C2B9ABED}" dt="2024-02-26T18:00:40.740" v="3118" actId="20577"/>
          <ac:spMkLst>
            <pc:docMk/>
            <pc:sldMk cId="2257297768" sldId="288"/>
            <ac:spMk id="61" creationId="{412E4190-6625-D048-D165-D2D6F899E2DD}"/>
          </ac:spMkLst>
        </pc:spChg>
        <pc:picChg chg="add mod">
          <ac:chgData name="Liu Shi" userId="f90ec90a-dd56-4c51-91e2-4a5cffc49e53" providerId="ADAL" clId="{18E6C931-765D-4F71-A765-4948C2B9ABED}" dt="2024-02-26T16:13:58.906" v="1305" actId="14100"/>
          <ac:picMkLst>
            <pc:docMk/>
            <pc:sldMk cId="2257297768" sldId="288"/>
            <ac:picMk id="3" creationId="{B54251F5-AFB1-29AF-2E6D-881522C100E0}"/>
          </ac:picMkLst>
        </pc:picChg>
        <pc:picChg chg="del">
          <ac:chgData name="Liu Shi" userId="f90ec90a-dd56-4c51-91e2-4a5cffc49e53" providerId="ADAL" clId="{18E6C931-765D-4F71-A765-4948C2B9ABED}" dt="2024-02-26T16:11:01.243" v="1194" actId="478"/>
          <ac:picMkLst>
            <pc:docMk/>
            <pc:sldMk cId="2257297768" sldId="288"/>
            <ac:picMk id="4" creationId="{C6E9BD9C-2CBF-0B28-C0B7-E416129C2ADC}"/>
          </ac:picMkLst>
        </pc:picChg>
      </pc:sldChg>
      <pc:sldChg chg="addSp delSp modSp add mod">
        <pc:chgData name="Liu Shi" userId="f90ec90a-dd56-4c51-91e2-4a5cffc49e53" providerId="ADAL" clId="{18E6C931-765D-4F71-A765-4948C2B9ABED}" dt="2024-02-27T19:34:37.024" v="3400" actId="20577"/>
        <pc:sldMkLst>
          <pc:docMk/>
          <pc:sldMk cId="1155784515" sldId="289"/>
        </pc:sldMkLst>
        <pc:spChg chg="mod">
          <ac:chgData name="Liu Shi" userId="f90ec90a-dd56-4c51-91e2-4a5cffc49e53" providerId="ADAL" clId="{18E6C931-765D-4F71-A765-4948C2B9ABED}" dt="2024-02-26T16:20:51.086" v="1361" actId="20577"/>
          <ac:spMkLst>
            <pc:docMk/>
            <pc:sldMk cId="1155784515" sldId="289"/>
            <ac:spMk id="60" creationId="{E7A8F54F-A528-9F5D-A632-F6ED0D62C81C}"/>
          </ac:spMkLst>
        </pc:spChg>
        <pc:spChg chg="mod">
          <ac:chgData name="Liu Shi" userId="f90ec90a-dd56-4c51-91e2-4a5cffc49e53" providerId="ADAL" clId="{18E6C931-765D-4F71-A765-4948C2B9ABED}" dt="2024-02-27T19:34:37.024" v="3400" actId="20577"/>
          <ac:spMkLst>
            <pc:docMk/>
            <pc:sldMk cId="1155784515" sldId="289"/>
            <ac:spMk id="61" creationId="{703C22BB-95DA-B757-1C22-384154944F32}"/>
          </ac:spMkLst>
        </pc:spChg>
        <pc:picChg chg="del">
          <ac:chgData name="Liu Shi" userId="f90ec90a-dd56-4c51-91e2-4a5cffc49e53" providerId="ADAL" clId="{18E6C931-765D-4F71-A765-4948C2B9ABED}" dt="2024-02-26T16:21:37.428" v="1404" actId="478"/>
          <ac:picMkLst>
            <pc:docMk/>
            <pc:sldMk cId="1155784515" sldId="289"/>
            <ac:picMk id="3" creationId="{8A2AFF84-A688-838D-26D6-B3F2ED0556A6}"/>
          </ac:picMkLst>
        </pc:picChg>
        <pc:picChg chg="add del mod">
          <ac:chgData name="Liu Shi" userId="f90ec90a-dd56-4c51-91e2-4a5cffc49e53" providerId="ADAL" clId="{18E6C931-765D-4F71-A765-4948C2B9ABED}" dt="2024-02-26T16:41:44.657" v="1519" actId="478"/>
          <ac:picMkLst>
            <pc:docMk/>
            <pc:sldMk cId="1155784515" sldId="289"/>
            <ac:picMk id="4" creationId="{BEB95A80-69B1-11AE-71AB-978B372B93E6}"/>
          </ac:picMkLst>
        </pc:picChg>
        <pc:picChg chg="add mod">
          <ac:chgData name="Liu Shi" userId="f90ec90a-dd56-4c51-91e2-4a5cffc49e53" providerId="ADAL" clId="{18E6C931-765D-4F71-A765-4948C2B9ABED}" dt="2024-02-26T16:42:21.277" v="1542" actId="1076"/>
          <ac:picMkLst>
            <pc:docMk/>
            <pc:sldMk cId="1155784515" sldId="289"/>
            <ac:picMk id="6" creationId="{7403AB9E-3ACB-586D-9973-901754CB1A4C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8:03:48.427" v="3205" actId="313"/>
        <pc:sldMkLst>
          <pc:docMk/>
          <pc:sldMk cId="437532894" sldId="290"/>
        </pc:sldMkLst>
        <pc:spChg chg="mod">
          <ac:chgData name="Liu Shi" userId="f90ec90a-dd56-4c51-91e2-4a5cffc49e53" providerId="ADAL" clId="{18E6C931-765D-4F71-A765-4948C2B9ABED}" dt="2024-02-26T18:03:48.427" v="3205" actId="313"/>
          <ac:spMkLst>
            <pc:docMk/>
            <pc:sldMk cId="437532894" sldId="290"/>
            <ac:spMk id="61" creationId="{0AC1FC2F-7C6F-209D-5ADE-170FAEE02C7D}"/>
          </ac:spMkLst>
        </pc:spChg>
        <pc:picChg chg="add mod">
          <ac:chgData name="Liu Shi" userId="f90ec90a-dd56-4c51-91e2-4a5cffc49e53" providerId="ADAL" clId="{18E6C931-765D-4F71-A765-4948C2B9ABED}" dt="2024-02-26T16:44:53.907" v="1612" actId="1076"/>
          <ac:picMkLst>
            <pc:docMk/>
            <pc:sldMk cId="437532894" sldId="290"/>
            <ac:picMk id="3" creationId="{409B2D30-CD1E-1C35-30BF-AFEA84E7F17C}"/>
          </ac:picMkLst>
        </pc:picChg>
        <pc:picChg chg="del">
          <ac:chgData name="Liu Shi" userId="f90ec90a-dd56-4c51-91e2-4a5cffc49e53" providerId="ADAL" clId="{18E6C931-765D-4F71-A765-4948C2B9ABED}" dt="2024-02-26T16:43:24.534" v="1544" actId="478"/>
          <ac:picMkLst>
            <pc:docMk/>
            <pc:sldMk cId="437532894" sldId="290"/>
            <ac:picMk id="6" creationId="{7DC85C1C-30F3-1D52-DCFF-98CA97D15837}"/>
          </ac:picMkLst>
        </pc:picChg>
      </pc:sldChg>
      <pc:sldChg chg="add del">
        <pc:chgData name="Liu Shi" userId="f90ec90a-dd56-4c51-91e2-4a5cffc49e53" providerId="ADAL" clId="{18E6C931-765D-4F71-A765-4948C2B9ABED}" dt="2024-02-26T16:41:36.165" v="1518" actId="47"/>
        <pc:sldMkLst>
          <pc:docMk/>
          <pc:sldMk cId="697760125" sldId="290"/>
        </pc:sldMkLst>
      </pc:sldChg>
      <pc:sldChg chg="addSp delSp modSp add mod">
        <pc:chgData name="Liu Shi" userId="f90ec90a-dd56-4c51-91e2-4a5cffc49e53" providerId="ADAL" clId="{18E6C931-765D-4F71-A765-4948C2B9ABED}" dt="2024-02-26T18:04:49.552" v="3226" actId="14100"/>
        <pc:sldMkLst>
          <pc:docMk/>
          <pc:sldMk cId="1201257918" sldId="291"/>
        </pc:sldMkLst>
        <pc:spChg chg="mod">
          <ac:chgData name="Liu Shi" userId="f90ec90a-dd56-4c51-91e2-4a5cffc49e53" providerId="ADAL" clId="{18E6C931-765D-4F71-A765-4948C2B9ABED}" dt="2024-02-26T18:04:38.273" v="3224" actId="20577"/>
          <ac:spMkLst>
            <pc:docMk/>
            <pc:sldMk cId="1201257918" sldId="291"/>
            <ac:spMk id="61" creationId="{87072029-2BF1-72C5-D3CD-DFA5BB396B78}"/>
          </ac:spMkLst>
        </pc:spChg>
        <pc:picChg chg="del">
          <ac:chgData name="Liu Shi" userId="f90ec90a-dd56-4c51-91e2-4a5cffc49e53" providerId="ADAL" clId="{18E6C931-765D-4F71-A765-4948C2B9ABED}" dt="2024-02-26T16:46:11.845" v="1653" actId="478"/>
          <ac:picMkLst>
            <pc:docMk/>
            <pc:sldMk cId="1201257918" sldId="291"/>
            <ac:picMk id="3" creationId="{FA4328C7-7E52-1191-6F86-23660F8591C6}"/>
          </ac:picMkLst>
        </pc:picChg>
        <pc:picChg chg="add mod">
          <ac:chgData name="Liu Shi" userId="f90ec90a-dd56-4c51-91e2-4a5cffc49e53" providerId="ADAL" clId="{18E6C931-765D-4F71-A765-4948C2B9ABED}" dt="2024-02-26T18:04:49.552" v="3226" actId="14100"/>
          <ac:picMkLst>
            <pc:docMk/>
            <pc:sldMk cId="1201257918" sldId="291"/>
            <ac:picMk id="4" creationId="{BD9E1481-05BD-B4AF-373A-CE958108F7C1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8:05:14.227" v="3233" actId="20577"/>
        <pc:sldMkLst>
          <pc:docMk/>
          <pc:sldMk cId="299448155" sldId="292"/>
        </pc:sldMkLst>
        <pc:spChg chg="mod">
          <ac:chgData name="Liu Shi" userId="f90ec90a-dd56-4c51-91e2-4a5cffc49e53" providerId="ADAL" clId="{18E6C931-765D-4F71-A765-4948C2B9ABED}" dt="2024-02-26T18:05:14.227" v="3233" actId="20577"/>
          <ac:spMkLst>
            <pc:docMk/>
            <pc:sldMk cId="299448155" sldId="292"/>
            <ac:spMk id="61" creationId="{4A669BD8-3941-EC61-5ED2-D86F80703854}"/>
          </ac:spMkLst>
        </pc:spChg>
        <pc:picChg chg="add mod">
          <ac:chgData name="Liu Shi" userId="f90ec90a-dd56-4c51-91e2-4a5cffc49e53" providerId="ADAL" clId="{18E6C931-765D-4F71-A765-4948C2B9ABED}" dt="2024-02-26T16:54:10.626" v="2180" actId="1076"/>
          <ac:picMkLst>
            <pc:docMk/>
            <pc:sldMk cId="299448155" sldId="292"/>
            <ac:picMk id="3" creationId="{0B4DC9D6-B8DF-D512-CF56-00915C342E4B}"/>
          </ac:picMkLst>
        </pc:picChg>
        <pc:picChg chg="del">
          <ac:chgData name="Liu Shi" userId="f90ec90a-dd56-4c51-91e2-4a5cffc49e53" providerId="ADAL" clId="{18E6C931-765D-4F71-A765-4948C2B9ABED}" dt="2024-02-26T16:53:22.889" v="2175" actId="478"/>
          <ac:picMkLst>
            <pc:docMk/>
            <pc:sldMk cId="299448155" sldId="292"/>
            <ac:picMk id="4" creationId="{92B98250-7453-F889-834F-D3B73CA64E13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8:06:50.481" v="3349" actId="20577"/>
        <pc:sldMkLst>
          <pc:docMk/>
          <pc:sldMk cId="3702267330" sldId="293"/>
        </pc:sldMkLst>
        <pc:spChg chg="mod">
          <ac:chgData name="Liu Shi" userId="f90ec90a-dd56-4c51-91e2-4a5cffc49e53" providerId="ADAL" clId="{18E6C931-765D-4F71-A765-4948C2B9ABED}" dt="2024-02-26T18:06:50.481" v="3349" actId="20577"/>
          <ac:spMkLst>
            <pc:docMk/>
            <pc:sldMk cId="3702267330" sldId="293"/>
            <ac:spMk id="61" creationId="{1192643E-BADE-0693-E604-AA313ADEEAD9}"/>
          </ac:spMkLst>
        </pc:spChg>
        <pc:picChg chg="del">
          <ac:chgData name="Liu Shi" userId="f90ec90a-dd56-4c51-91e2-4a5cffc49e53" providerId="ADAL" clId="{18E6C931-765D-4F71-A765-4948C2B9ABED}" dt="2024-02-26T16:55:09.191" v="2242" actId="478"/>
          <ac:picMkLst>
            <pc:docMk/>
            <pc:sldMk cId="3702267330" sldId="293"/>
            <ac:picMk id="3" creationId="{25184D23-BDFB-A6CC-778C-15243A3D5D54}"/>
          </ac:picMkLst>
        </pc:picChg>
        <pc:picChg chg="add mod">
          <ac:chgData name="Liu Shi" userId="f90ec90a-dd56-4c51-91e2-4a5cffc49e53" providerId="ADAL" clId="{18E6C931-765D-4F71-A765-4948C2B9ABED}" dt="2024-02-26T16:56:36.368" v="2366" actId="1076"/>
          <ac:picMkLst>
            <pc:docMk/>
            <pc:sldMk cId="3702267330" sldId="293"/>
            <ac:picMk id="4" creationId="{216A4D93-4E8D-DAB1-F877-868F44C1E956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8:07:59.701" v="3362" actId="14100"/>
        <pc:sldMkLst>
          <pc:docMk/>
          <pc:sldMk cId="3257745219" sldId="294"/>
        </pc:sldMkLst>
        <pc:spChg chg="mod">
          <ac:chgData name="Liu Shi" userId="f90ec90a-dd56-4c51-91e2-4a5cffc49e53" providerId="ADAL" clId="{18E6C931-765D-4F71-A765-4948C2B9ABED}" dt="2024-02-26T18:07:51.712" v="3361" actId="14100"/>
          <ac:spMkLst>
            <pc:docMk/>
            <pc:sldMk cId="3257745219" sldId="294"/>
            <ac:spMk id="61" creationId="{FD96AA54-1B06-295A-2E4E-C14DB6BFB4F8}"/>
          </ac:spMkLst>
        </pc:spChg>
        <pc:picChg chg="add mod">
          <ac:chgData name="Liu Shi" userId="f90ec90a-dd56-4c51-91e2-4a5cffc49e53" providerId="ADAL" clId="{18E6C931-765D-4F71-A765-4948C2B9ABED}" dt="2024-02-26T18:07:59.701" v="3362" actId="14100"/>
          <ac:picMkLst>
            <pc:docMk/>
            <pc:sldMk cId="3257745219" sldId="294"/>
            <ac:picMk id="3" creationId="{C8D30ABC-B4CB-26B6-A5A9-F58862B00E7A}"/>
          </ac:picMkLst>
        </pc:picChg>
        <pc:picChg chg="del">
          <ac:chgData name="Liu Shi" userId="f90ec90a-dd56-4c51-91e2-4a5cffc49e53" providerId="ADAL" clId="{18E6C931-765D-4F71-A765-4948C2B9ABED}" dt="2024-02-26T16:58:14.268" v="2371" actId="478"/>
          <ac:picMkLst>
            <pc:docMk/>
            <pc:sldMk cId="3257745219" sldId="294"/>
            <ac:picMk id="4" creationId="{10D8A2BD-B398-F773-AAAD-47DB5FF0A906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8:08:11.586" v="3363" actId="14100"/>
        <pc:sldMkLst>
          <pc:docMk/>
          <pc:sldMk cId="3562670479" sldId="295"/>
        </pc:sldMkLst>
        <pc:spChg chg="mod">
          <ac:chgData name="Liu Shi" userId="f90ec90a-dd56-4c51-91e2-4a5cffc49e53" providerId="ADAL" clId="{18E6C931-765D-4F71-A765-4948C2B9ABED}" dt="2024-02-26T17:03:09.393" v="2539" actId="6549"/>
          <ac:spMkLst>
            <pc:docMk/>
            <pc:sldMk cId="3562670479" sldId="295"/>
            <ac:spMk id="61" creationId="{0C5CC1CC-CB06-C9C7-02A1-3A2541901DCB}"/>
          </ac:spMkLst>
        </pc:spChg>
        <pc:picChg chg="del">
          <ac:chgData name="Liu Shi" userId="f90ec90a-dd56-4c51-91e2-4a5cffc49e53" providerId="ADAL" clId="{18E6C931-765D-4F71-A765-4948C2B9ABED}" dt="2024-02-26T17:00:28.182" v="2496" actId="478"/>
          <ac:picMkLst>
            <pc:docMk/>
            <pc:sldMk cId="3562670479" sldId="295"/>
            <ac:picMk id="3" creationId="{8572A94B-E916-94BD-BDB8-AB9131EC4871}"/>
          </ac:picMkLst>
        </pc:picChg>
        <pc:picChg chg="add del mod">
          <ac:chgData name="Liu Shi" userId="f90ec90a-dd56-4c51-91e2-4a5cffc49e53" providerId="ADAL" clId="{18E6C931-765D-4F71-A765-4948C2B9ABED}" dt="2024-02-26T17:02:31.339" v="2502" actId="478"/>
          <ac:picMkLst>
            <pc:docMk/>
            <pc:sldMk cId="3562670479" sldId="295"/>
            <ac:picMk id="4" creationId="{B0624823-2BC8-367E-715E-A8C80B756E41}"/>
          </ac:picMkLst>
        </pc:picChg>
        <pc:picChg chg="add mod">
          <ac:chgData name="Liu Shi" userId="f90ec90a-dd56-4c51-91e2-4a5cffc49e53" providerId="ADAL" clId="{18E6C931-765D-4F71-A765-4948C2B9ABED}" dt="2024-02-26T18:08:11.586" v="3363" actId="14100"/>
          <ac:picMkLst>
            <pc:docMk/>
            <pc:sldMk cId="3562670479" sldId="295"/>
            <ac:picMk id="6" creationId="{D940C7D4-0F8D-E242-5D7D-EF7012269422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8:09:10.285" v="3388" actId="20577"/>
        <pc:sldMkLst>
          <pc:docMk/>
          <pc:sldMk cId="2292561845" sldId="296"/>
        </pc:sldMkLst>
        <pc:spChg chg="mod">
          <ac:chgData name="Liu Shi" userId="f90ec90a-dd56-4c51-91e2-4a5cffc49e53" providerId="ADAL" clId="{18E6C931-765D-4F71-A765-4948C2B9ABED}" dt="2024-02-26T18:09:10.285" v="3388" actId="20577"/>
          <ac:spMkLst>
            <pc:docMk/>
            <pc:sldMk cId="2292561845" sldId="296"/>
            <ac:spMk id="61" creationId="{E462AFBE-E54E-11FB-966F-6ECCB64BC545}"/>
          </ac:spMkLst>
        </pc:spChg>
        <pc:picChg chg="add mod">
          <ac:chgData name="Liu Shi" userId="f90ec90a-dd56-4c51-91e2-4a5cffc49e53" providerId="ADAL" clId="{18E6C931-765D-4F71-A765-4948C2B9ABED}" dt="2024-02-26T17:04:34.664" v="2545" actId="14100"/>
          <ac:picMkLst>
            <pc:docMk/>
            <pc:sldMk cId="2292561845" sldId="296"/>
            <ac:picMk id="3" creationId="{DFC36809-5572-2CB5-927A-6BF877EB3BCB}"/>
          </ac:picMkLst>
        </pc:picChg>
        <pc:picChg chg="del">
          <ac:chgData name="Liu Shi" userId="f90ec90a-dd56-4c51-91e2-4a5cffc49e53" providerId="ADAL" clId="{18E6C931-765D-4F71-A765-4948C2B9ABED}" dt="2024-02-26T17:03:49.260" v="2541" actId="478"/>
          <ac:picMkLst>
            <pc:docMk/>
            <pc:sldMk cId="2292561845" sldId="296"/>
            <ac:picMk id="6" creationId="{0EF03AED-5277-CD9D-819E-7AD73C33A850}"/>
          </ac:picMkLst>
        </pc:picChg>
      </pc:sldChg>
      <pc:sldChg chg="addSp delSp modSp add mod">
        <pc:chgData name="Liu Shi" userId="f90ec90a-dd56-4c51-91e2-4a5cffc49e53" providerId="ADAL" clId="{18E6C931-765D-4F71-A765-4948C2B9ABED}" dt="2024-02-26T17:07:45.757" v="2811" actId="12"/>
        <pc:sldMkLst>
          <pc:docMk/>
          <pc:sldMk cId="243224562" sldId="297"/>
        </pc:sldMkLst>
        <pc:spChg chg="mod">
          <ac:chgData name="Liu Shi" userId="f90ec90a-dd56-4c51-91e2-4a5cffc49e53" providerId="ADAL" clId="{18E6C931-765D-4F71-A765-4948C2B9ABED}" dt="2024-02-26T17:07:45.757" v="2811" actId="12"/>
          <ac:spMkLst>
            <pc:docMk/>
            <pc:sldMk cId="243224562" sldId="297"/>
            <ac:spMk id="61" creationId="{9D4CF167-2DA5-264B-D8F1-E17889E2DC92}"/>
          </ac:spMkLst>
        </pc:spChg>
        <pc:picChg chg="del">
          <ac:chgData name="Liu Shi" userId="f90ec90a-dd56-4c51-91e2-4a5cffc49e53" providerId="ADAL" clId="{18E6C931-765D-4F71-A765-4948C2B9ABED}" dt="2024-02-26T17:05:39.271" v="2596" actId="478"/>
          <ac:picMkLst>
            <pc:docMk/>
            <pc:sldMk cId="243224562" sldId="297"/>
            <ac:picMk id="3" creationId="{535DE896-AFD1-0DBC-3A7E-DB42BFF728A3}"/>
          </ac:picMkLst>
        </pc:picChg>
        <pc:picChg chg="add del mod">
          <ac:chgData name="Liu Shi" userId="f90ec90a-dd56-4c51-91e2-4a5cffc49e53" providerId="ADAL" clId="{18E6C931-765D-4F71-A765-4948C2B9ABED}" dt="2024-02-26T17:06:29.031" v="2621" actId="478"/>
          <ac:picMkLst>
            <pc:docMk/>
            <pc:sldMk cId="243224562" sldId="297"/>
            <ac:picMk id="4" creationId="{F2A32F73-5E32-6B56-334F-5FDB8A1B3C21}"/>
          </ac:picMkLst>
        </pc:picChg>
        <pc:picChg chg="add mod">
          <ac:chgData name="Liu Shi" userId="f90ec90a-dd56-4c51-91e2-4a5cffc49e53" providerId="ADAL" clId="{18E6C931-765D-4F71-A765-4948C2B9ABED}" dt="2024-02-26T17:06:33.972" v="2623" actId="14100"/>
          <ac:picMkLst>
            <pc:docMk/>
            <pc:sldMk cId="243224562" sldId="297"/>
            <ac:picMk id="6" creationId="{C24A46B6-B5E9-706D-0A63-9B864E201C7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05269CA-7F26-25AF-63EF-492E7777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0A414286-4841-72E0-B05B-87F155BE3D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CD66DD1D-BB49-1BA3-8B71-4351DFC1E1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34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9276B201-302C-1408-6764-D18DB8F71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F3EBF141-B916-1FF5-5488-7140FDECB7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D45CE3E7-388D-256A-B14E-B30F6BD1A5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287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DFA8189-7978-24D8-A62F-EF7152FF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70F0615F-1F65-3A58-66DB-9439A38AA4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0F52340E-C5F9-E2E8-F565-5FA1C3C5CB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581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E1D3FE4-7ADC-E8F7-F858-162BF810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607ED2C5-27E0-BB2E-F5A8-5FFDCECED3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A609AFF6-E767-21C2-D227-D3F984EFE8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87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6BE6EAE-8E92-9B1C-5871-51550F8E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B1C79CA4-E739-8E76-F445-B25D1A5CDE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D074F2FA-C36A-D476-E36C-3E916126CC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299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3A14BE2-CECB-605C-A457-EFC50C6F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5E9938FB-24E9-0FD9-0D14-601EC94C77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7FCA9FD4-31E7-8C93-AE44-67040BB22E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85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D6CA2C5-1946-46F2-2FCF-A984E31F1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A59BCB28-399D-5078-A7D8-BC07A2CAA8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D917AF04-4E6D-56E5-D355-EE541247DC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58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03CC819-F80B-D496-DED3-376541665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D3CA6AAF-F78B-B37F-BD66-44C2FF8B4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3A231DD2-5CBD-3ACE-FC80-B4FB2F6E5E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629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9AF0459-8386-906A-85CB-5DACD5FA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15460CEE-2536-132E-1E4C-B4144522AB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4EA943F2-F929-F881-DF1A-C06D65C6A3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124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893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26E8497-CED5-0B7C-93DA-8E32E56E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E47BFE39-3BB9-ACEE-4099-72FDE77E57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30767229-2D4D-74E5-436A-DCFA9812C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13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349CE46-5C6E-17B6-E017-211EAAFCC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E6CB829C-8D4E-AE67-48F1-B517DA5C3E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53692621-CA5F-1041-8D5F-BA9E38DCB2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10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771A4FF-B5D5-78DB-75D6-D5D4AD178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8DB2ACA1-3D8D-AFCB-6C12-E94E879CA0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E6E6A342-F992-4966-7740-CFFC89913F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41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4F5B30A-8D20-FDEB-2F70-4A4BA6205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80fc34254_0_0:notes">
            <a:extLst>
              <a:ext uri="{FF2B5EF4-FFF2-40B4-BE49-F238E27FC236}">
                <a16:creationId xmlns:a16="http://schemas.microsoft.com/office/drawing/2014/main" id="{A7682E84-A682-690A-12ED-53E83AD339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80fc34254_0_0:notes">
            <a:extLst>
              <a:ext uri="{FF2B5EF4-FFF2-40B4-BE49-F238E27FC236}">
                <a16:creationId xmlns:a16="http://schemas.microsoft.com/office/drawing/2014/main" id="{9C219C01-A194-AE6F-E36C-51D841BB52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94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rilifef180help@ag.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8885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Using AgriLife Extension AG-478 Companion Report</a:t>
            </a:r>
            <a:endParaRPr sz="24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>
                <a:solidFill>
                  <a:srgbClr val="500000"/>
                </a:solidFill>
              </a:rPr>
              <a:t>Interfolio User Guide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>
                <a:solidFill>
                  <a:srgbClr val="500000"/>
                </a:solidFill>
              </a:rPr>
              <a:t>For Extension Administrators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A0A0A"/>
                </a:solidFill>
                <a:effectLst/>
                <a:latin typeface="Helvetica Neue"/>
              </a:rPr>
              <a:t>For questions about your experience in Faculty Activity Reporting, you can email the AgriLife help team at: 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Helvetica Neue"/>
                <a:hlinkClick r:id="rId3"/>
              </a:rPr>
              <a:t>agrilifef180help@ag.tamu.edu</a:t>
            </a:r>
            <a:endParaRPr lang="en-US" dirty="0">
              <a:solidFill>
                <a:srgbClr val="5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C63E9-3A05-27F9-D2A8-270146CDA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937" y="415384"/>
            <a:ext cx="3439005" cy="1086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44239AB-FBF8-32C2-CA29-7F7320408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35745864-83D2-382A-831E-0BD1F5924B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7072029-2BF1-72C5-D3CD-DFA5BB396B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Another window will appear.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Select Assigned to Unit As “Both” and Employment Status to “All Active”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Then select the current period Spring 2024 to Spring 2024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Use the double arrow to move faculty over, then click on “Select Faculty”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E1481-05BD-B4AF-373A-CE958108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27" y="2166815"/>
            <a:ext cx="5548637" cy="26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6CE32A2-B28F-9E1C-C93F-95C4B9F17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2F50A7B4-4D6F-13A4-5945-B437C9656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A669BD8-3941-EC61-5ED2-D86F807038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After making all of the previous selections, the window will show up, select PDF file, then Export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DC9D6-B8DF-D512-CF56-00915C34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37" y="1584609"/>
            <a:ext cx="6017805" cy="32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5D9C9C6-EF34-EB19-5B97-2F57BABE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7732C9FE-9528-2E7E-F0C9-22556A7FD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192643E-BADE-0693-E604-AA313ADEEA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Another tab will open in Chrome, and the file will begin downloading.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Please note that if you have a large unit, it may take some time for the download to complete.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A4D93-4E8D-DAB1-F877-868F44C1E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03" y="1799359"/>
            <a:ext cx="5307324" cy="29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2718F5F-C91D-F8A0-362A-0FB49877C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BC2FFD57-43C8-AB80-6D29-108BD465E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D96AA54-1B06-295A-2E4E-C14DB6BFB4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3438" y="1017725"/>
            <a:ext cx="8008861" cy="4482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The file will be downloaded to your Downloads folder.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You'll find a zip folder present there.</a:t>
            </a: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30ABC-B4CB-26B6-A5A9-F58862B00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63" y="1709114"/>
            <a:ext cx="6096000" cy="29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4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603CD79-B1D3-0742-4BB9-D6DE77FF3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BE4AF363-5F9E-B6F2-833E-62EC32529B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C5CC1CC-CB06-C9C7-02A1-3A2541901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Open the zip file folder then choose Extract all.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0C7D4-0F8D-E242-5D7D-EF701226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37" y="1761593"/>
            <a:ext cx="6400800" cy="27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7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956DC75-A09A-6811-1C3D-7BD82AAFC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BC318F7F-489F-9CBA-45B5-391346218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462AFBE-E54E-11FB-966F-6ECCB64BC5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Leave the folder path as is, then click on “Extract”.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36809-5572-2CB5-927A-6BF877EB3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43" y="1805916"/>
            <a:ext cx="3968293" cy="28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6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E4D316A-31EA-98CB-4FA8-D30F16361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A15EEF20-B12B-CF55-83EE-761D15C9DD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D4CF167-2DA5-264B-D8F1-E17889E2DC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1200" dirty="0"/>
              <a:t>In the Downloads folder, you will find individual faculty AG-478 reports.</a:t>
            </a:r>
          </a:p>
          <a:p>
            <a:r>
              <a:rPr lang="en-US" sz="1200" dirty="0"/>
              <a:t>You can save the reports in your designated folder.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A46B6-B5E9-706D-0A63-9B864E20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84" y="1780248"/>
            <a:ext cx="5070671" cy="27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Log into Interfolio F180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976636" y="1163347"/>
            <a:ext cx="7855663" cy="4336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1200" b="0" i="0" dirty="0">
                <a:solidFill>
                  <a:srgbClr val="0A0A0A"/>
                </a:solidFill>
                <a:effectLst/>
                <a:latin typeface="Helvetica Neue"/>
              </a:rPr>
              <a:t>To access the AgriLife version of Interfolio Faculty Activity Reporting (Faculty180), navigate to: tx.ag/agrilifeF180</a:t>
            </a:r>
          </a:p>
          <a:p>
            <a:r>
              <a:rPr lang="en-US" sz="1200" b="0" i="0" dirty="0">
                <a:solidFill>
                  <a:srgbClr val="0A0A0A"/>
                </a:solidFill>
                <a:effectLst/>
                <a:latin typeface="Helvetica Neue"/>
              </a:rPr>
              <a:t>This link will direct you to the TAMU CAC authentication page:</a:t>
            </a:r>
          </a:p>
          <a:p>
            <a:endParaRPr lang="en-US" sz="12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sz="12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200" u="sng" dirty="0">
              <a:solidFill>
                <a:srgbClr val="000000"/>
              </a:solidFill>
              <a:latin typeface="Helvetica Neue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AF3BD-F1B0-7550-6D05-3913076F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54" y="2034660"/>
            <a:ext cx="5051669" cy="28598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9637D5E-8524-4ED0-3F32-B4CB948DA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85D81F3E-9594-D709-2685-3AE280F01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Log into Interfolio F180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9FA71C8-C47C-89FB-2780-40E253B33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6636" y="1163347"/>
            <a:ext cx="7855663" cy="4336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Helvetica Neue"/>
              </a:rPr>
              <a:t>To log in to this site, please use your TAMU NetID and its associated password. 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Helvetica Neue"/>
              </a:rPr>
              <a:t>Your TAMU NetID is typically linked to your TAMU email address.</a:t>
            </a:r>
          </a:p>
          <a:p>
            <a:endParaRPr lang="en-US" sz="12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200" u="sng" dirty="0">
              <a:solidFill>
                <a:srgbClr val="000000"/>
              </a:solidFill>
              <a:latin typeface="Helvetica Neue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8B38C-9EF6-38F3-C6FF-C1FABA57A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945" y="1847950"/>
            <a:ext cx="3825160" cy="27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2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E235C11-55FD-DDB2-94F9-BC3513888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ED8167B3-86A3-92F0-0A1C-66567FEE9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Log into Interfolio F180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1FFFB7B-11D7-D9A2-91B7-08CDE4672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6636" y="1163347"/>
            <a:ext cx="7855663" cy="4336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1600" b="0" i="0" dirty="0">
                <a:solidFill>
                  <a:srgbClr val="0A0A0A"/>
                </a:solidFill>
                <a:effectLst/>
                <a:latin typeface="Helvetica Neue"/>
              </a:rPr>
              <a:t>If you do not have a NetID, you will need </a:t>
            </a:r>
            <a:r>
              <a:rPr lang="en-US" sz="1600" dirty="0">
                <a:solidFill>
                  <a:srgbClr val="0A0A0A"/>
                </a:solidFill>
                <a:latin typeface="Helvetica Neue"/>
              </a:rPr>
              <a:t>to claim one first</a:t>
            </a:r>
            <a:r>
              <a:rPr lang="en-US" sz="1600" b="0" i="0" dirty="0">
                <a:solidFill>
                  <a:srgbClr val="0A0A0A"/>
                </a:solidFill>
                <a:effectLst/>
                <a:latin typeface="Helvetica Neue"/>
              </a:rPr>
              <a:t>. </a:t>
            </a:r>
          </a:p>
          <a:p>
            <a:r>
              <a:rPr lang="en-US" sz="1600" b="0" i="0" dirty="0">
                <a:solidFill>
                  <a:srgbClr val="0A0A0A"/>
                </a:solidFill>
                <a:effectLst/>
                <a:latin typeface="Helvetica Neue"/>
              </a:rPr>
              <a:t>To do so, please visit https://gateway.tamu.edu/ and follow the instructions, using your UIN and date of birth to process your request. </a:t>
            </a:r>
            <a:endParaRPr lang="en-US" sz="1600" u="sng" dirty="0">
              <a:solidFill>
                <a:srgbClr val="000000"/>
              </a:solidFill>
              <a:latin typeface="Helvetica Neue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Once you’ve claimed your NetID, please provide it to me so I can grant you access to AgriLife’s Interfolio F180.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Once access is granted, you can </a:t>
            </a:r>
            <a:r>
              <a:rPr lang="en-US" sz="1600" dirty="0">
                <a:solidFill>
                  <a:srgbClr val="000000"/>
                </a:solidFill>
                <a:latin typeface="Helvetica Neue"/>
              </a:rPr>
              <a:t>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hen use your NetID and its associated password to access Interfolio F180.</a:t>
            </a:r>
          </a:p>
          <a:p>
            <a:r>
              <a:rPr lang="en-US" sz="1600" dirty="0">
                <a:solidFill>
                  <a:srgbClr val="000000"/>
                </a:solidFill>
                <a:latin typeface="Helvetica Neue"/>
              </a:rPr>
              <a:t>If you are a new administrator for your unit, please let us know so we can assign you full administrative rights to your unit.</a:t>
            </a:r>
            <a:endParaRPr lang="en-US" sz="16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sz="12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200" u="sng" dirty="0">
              <a:solidFill>
                <a:srgbClr val="000000"/>
              </a:solidFill>
              <a:latin typeface="Helvetica Neue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91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How to Find Faculty in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Navigate to the “Administration” sub-menu and select “Standard Vita” under the “Reports” header.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49F1D-C585-75F8-0D3F-555D216E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13" y="1592290"/>
            <a:ext cx="5520523" cy="34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7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05B9A7B-3524-76F4-B48B-0A4D25CAE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17CA943B-47F9-F84E-33DB-F804DD667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How to Find Faculty in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19047FC-56C8-9D66-B880-6644BA5AD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We typically use “All Active” in the Employment Status filter, and “Both” in the Assigned to Unit As filter.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FCC5B-C360-DAE2-F725-25FAEA06E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79" y="1588061"/>
            <a:ext cx="6052549" cy="34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8BF6831-EF53-72F7-E435-325E8570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A3A98DB8-B646-F5C6-3A17-BAFE1AE21E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How to Find Faculty in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12E4190-6625-D048-D165-D2D6F899E2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Select the Total number to display all individuals under your unit. If you notice any faculty members missing in your unit, please notify us so we can add them accordingly.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251F5-AFB1-29AF-2E6D-881522C1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6" y="1790501"/>
            <a:ext cx="6017805" cy="29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9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269DA96-F3E1-2A7C-100F-C49BF6012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E7A8F54F-A528-9F5D-A632-F6ED0D62C8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03C22BB-95DA-B757-1C22-384154944F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Select AG-478 report from the Template.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Then choose the semesters: for last year’s activities, select Spring 2023 to Fall 2023 for the report.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Click on </a:t>
            </a:r>
            <a:r>
              <a:rPr lang="en-US" sz="1200"/>
              <a:t>Bulk Export.</a:t>
            </a: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3AB9E-3ACB-586D-9973-901754CB1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39" y="1925561"/>
            <a:ext cx="4982732" cy="32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953D7B3-5092-26EE-44BE-E1174C03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extLst>
              <a:ext uri="{FF2B5EF4-FFF2-40B4-BE49-F238E27FC236}">
                <a16:creationId xmlns:a16="http://schemas.microsoft.com/office/drawing/2014/main" id="{79260492-8992-A7D1-CE98-27E2D7D096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>
                <a:solidFill>
                  <a:srgbClr val="500000"/>
                </a:solidFill>
              </a:rPr>
              <a:t>Create AG-478 Report for Your Unit</a:t>
            </a:r>
            <a:endParaRPr sz="2000" dirty="0">
              <a:solidFill>
                <a:srgbClr val="500000"/>
              </a:solidFill>
            </a:endParaRPr>
          </a:p>
        </p:txBody>
      </p: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AC1FC2F-7C6F-209D-5ADE-170FAEE0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 dirty="0"/>
              <a:t>After selecting Bulk Export, a window will pop up. From there, choose “Select Faculty”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B2D30-CD1E-1C35-30BF-AFEA84E7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4" y="1560704"/>
            <a:ext cx="6401248" cy="34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328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597</Words>
  <Application>Microsoft Office PowerPoint</Application>
  <PresentationFormat>On-screen Show (16:9)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Helvetica Neue</vt:lpstr>
      <vt:lpstr>Simple Light</vt:lpstr>
      <vt:lpstr>Using AgriLife Extension AG-478 Companion Report</vt:lpstr>
      <vt:lpstr>Log into Interfolio F180</vt:lpstr>
      <vt:lpstr>Log into Interfolio F180</vt:lpstr>
      <vt:lpstr>Log into Interfolio F180</vt:lpstr>
      <vt:lpstr>How to Find Faculty in Your Unit</vt:lpstr>
      <vt:lpstr>How to Find Faculty in Your Unit</vt:lpstr>
      <vt:lpstr>How to Find Faculty in Your Unit</vt:lpstr>
      <vt:lpstr>Create AG-478 Report for Your Unit</vt:lpstr>
      <vt:lpstr>Create AG-478 Report for Your Unit</vt:lpstr>
      <vt:lpstr>Create AG-478 Report for Your Unit</vt:lpstr>
      <vt:lpstr>Create AG-478 Report for Your Unit</vt:lpstr>
      <vt:lpstr>Create AG-478 Report for Your Unit</vt:lpstr>
      <vt:lpstr>Create AG-478 Report for Your Unit</vt:lpstr>
      <vt:lpstr>Create AG-478 Report for Your Unit</vt:lpstr>
      <vt:lpstr>Create AG-478 Report for Your Unit</vt:lpstr>
      <vt:lpstr>Create AG-478 Report for Your Unit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ENTERING ACTIVITIES</dc:title>
  <dc:creator>Liu Shi</dc:creator>
  <cp:lastModifiedBy>Liu Shi</cp:lastModifiedBy>
  <cp:revision>3</cp:revision>
  <dcterms:modified xsi:type="dcterms:W3CDTF">2024-02-27T19:34:37Z</dcterms:modified>
</cp:coreProperties>
</file>