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272" r:id="rId3"/>
    <p:sldId id="273" r:id="rId4"/>
    <p:sldId id="274" r:id="rId5"/>
    <p:sldId id="275" r:id="rId6"/>
    <p:sldId id="276" r:id="rId7"/>
    <p:sldId id="277" r:id="rId8"/>
    <p:sldId id="279" r:id="rId9"/>
    <p:sldId id="294" r:id="rId10"/>
    <p:sldId id="295" r:id="rId11"/>
    <p:sldId id="297"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684"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u Shi" userId="f90ec90a-dd56-4c51-91e2-4a5cffc49e53" providerId="ADAL" clId="{1905CA5E-02B2-41C4-A7B5-4BFA8D5778B4}"/>
    <pc:docChg chg="modSld">
      <pc:chgData name="Liu Shi" userId="f90ec90a-dd56-4c51-91e2-4a5cffc49e53" providerId="ADAL" clId="{1905CA5E-02B2-41C4-A7B5-4BFA8D5778B4}" dt="2024-10-28T20:57:39.721" v="7" actId="20577"/>
      <pc:docMkLst>
        <pc:docMk/>
      </pc:docMkLst>
      <pc:sldChg chg="modSp mod">
        <pc:chgData name="Liu Shi" userId="f90ec90a-dd56-4c51-91e2-4a5cffc49e53" providerId="ADAL" clId="{1905CA5E-02B2-41C4-A7B5-4BFA8D5778B4}" dt="2024-10-28T20:57:39.721" v="7" actId="20577"/>
        <pc:sldMkLst>
          <pc:docMk/>
          <pc:sldMk cId="0" sldId="256"/>
        </pc:sldMkLst>
        <pc:spChg chg="mod">
          <ac:chgData name="Liu Shi" userId="f90ec90a-dd56-4c51-91e2-4a5cffc49e53" providerId="ADAL" clId="{1905CA5E-02B2-41C4-A7B5-4BFA8D5778B4}" dt="2024-10-28T20:57:39.721" v="7" actId="20577"/>
          <ac:spMkLst>
            <pc:docMk/>
            <pc:sldMk cId="0" sldId="256"/>
            <ac:spMk id="54" creationId="{00000000-0000-0000-0000-000000000000}"/>
          </ac:spMkLst>
        </pc:spChg>
      </pc:sldChg>
    </pc:docChg>
  </pc:docChgLst>
  <pc:docChgLst>
    <pc:chgData name="Liu Shi" userId="f90ec90a-dd56-4c51-91e2-4a5cffc49e53" providerId="ADAL" clId="{8B1447DE-4D30-4D3B-BC2A-E788F80511E8}"/>
    <pc:docChg chg="undo custSel addSld delSld modSld">
      <pc:chgData name="Liu Shi" userId="f90ec90a-dd56-4c51-91e2-4a5cffc49e53" providerId="ADAL" clId="{8B1447DE-4D30-4D3B-BC2A-E788F80511E8}" dt="2024-03-19T18:47:46.290" v="224" actId="6549"/>
      <pc:docMkLst>
        <pc:docMk/>
      </pc:docMkLst>
      <pc:sldChg chg="modSp mod">
        <pc:chgData name="Liu Shi" userId="f90ec90a-dd56-4c51-91e2-4a5cffc49e53" providerId="ADAL" clId="{8B1447DE-4D30-4D3B-BC2A-E788F80511E8}" dt="2024-03-19T18:46:50.509" v="216" actId="20577"/>
        <pc:sldMkLst>
          <pc:docMk/>
          <pc:sldMk cId="0" sldId="256"/>
        </pc:sldMkLst>
        <pc:spChg chg="mod">
          <ac:chgData name="Liu Shi" userId="f90ec90a-dd56-4c51-91e2-4a5cffc49e53" providerId="ADAL" clId="{8B1447DE-4D30-4D3B-BC2A-E788F80511E8}" dt="2024-03-19T18:46:50.509" v="216" actId="20577"/>
          <ac:spMkLst>
            <pc:docMk/>
            <pc:sldMk cId="0" sldId="256"/>
            <ac:spMk id="54" creationId="{00000000-0000-0000-0000-000000000000}"/>
          </ac:spMkLst>
        </pc:spChg>
        <pc:spChg chg="mod">
          <ac:chgData name="Liu Shi" userId="f90ec90a-dd56-4c51-91e2-4a5cffc49e53" providerId="ADAL" clId="{8B1447DE-4D30-4D3B-BC2A-E788F80511E8}" dt="2024-03-19T18:39:32.333" v="55" actId="20577"/>
          <ac:spMkLst>
            <pc:docMk/>
            <pc:sldMk cId="0" sldId="256"/>
            <ac:spMk id="55" creationId="{00000000-0000-0000-0000-000000000000}"/>
          </ac:spMkLst>
        </pc:spChg>
      </pc:sldChg>
      <pc:sldChg chg="del">
        <pc:chgData name="Liu Shi" userId="f90ec90a-dd56-4c51-91e2-4a5cffc49e53" providerId="ADAL" clId="{8B1447DE-4D30-4D3B-BC2A-E788F80511E8}" dt="2024-03-19T18:39:38.180" v="56" actId="47"/>
        <pc:sldMkLst>
          <pc:docMk/>
          <pc:sldMk cId="0" sldId="257"/>
        </pc:sldMkLst>
      </pc:sldChg>
      <pc:sldChg chg="del">
        <pc:chgData name="Liu Shi" userId="f90ec90a-dd56-4c51-91e2-4a5cffc49e53" providerId="ADAL" clId="{8B1447DE-4D30-4D3B-BC2A-E788F80511E8}" dt="2024-03-19T18:39:39.905" v="57" actId="47"/>
        <pc:sldMkLst>
          <pc:docMk/>
          <pc:sldMk cId="2796079078" sldId="269"/>
        </pc:sldMkLst>
      </pc:sldChg>
      <pc:sldChg chg="del">
        <pc:chgData name="Liu Shi" userId="f90ec90a-dd56-4c51-91e2-4a5cffc49e53" providerId="ADAL" clId="{8B1447DE-4D30-4D3B-BC2A-E788F80511E8}" dt="2024-03-19T18:39:40.931" v="58" actId="47"/>
        <pc:sldMkLst>
          <pc:docMk/>
          <pc:sldMk cId="2422909893" sldId="270"/>
        </pc:sldMkLst>
      </pc:sldChg>
      <pc:sldChg chg="del">
        <pc:chgData name="Liu Shi" userId="f90ec90a-dd56-4c51-91e2-4a5cffc49e53" providerId="ADAL" clId="{8B1447DE-4D30-4D3B-BC2A-E788F80511E8}" dt="2024-03-19T18:39:42.177" v="59" actId="47"/>
        <pc:sldMkLst>
          <pc:docMk/>
          <pc:sldMk cId="1896245425" sldId="271"/>
        </pc:sldMkLst>
      </pc:sldChg>
      <pc:sldChg chg="modSp mod">
        <pc:chgData name="Liu Shi" userId="f90ec90a-dd56-4c51-91e2-4a5cffc49e53" providerId="ADAL" clId="{8B1447DE-4D30-4D3B-BC2A-E788F80511E8}" dt="2024-03-19T18:40:40.494" v="139" actId="20577"/>
        <pc:sldMkLst>
          <pc:docMk/>
          <pc:sldMk cId="765055872" sldId="272"/>
        </pc:sldMkLst>
        <pc:spChg chg="mod">
          <ac:chgData name="Liu Shi" userId="f90ec90a-dd56-4c51-91e2-4a5cffc49e53" providerId="ADAL" clId="{8B1447DE-4D30-4D3B-BC2A-E788F80511E8}" dt="2024-03-19T18:40:40.494" v="139" actId="20577"/>
          <ac:spMkLst>
            <pc:docMk/>
            <pc:sldMk cId="765055872" sldId="272"/>
            <ac:spMk id="60" creationId="{00000000-0000-0000-0000-000000000000}"/>
          </ac:spMkLst>
        </pc:spChg>
      </pc:sldChg>
      <pc:sldChg chg="modSp mod">
        <pc:chgData name="Liu Shi" userId="f90ec90a-dd56-4c51-91e2-4a5cffc49e53" providerId="ADAL" clId="{8B1447DE-4D30-4D3B-BC2A-E788F80511E8}" dt="2024-03-19T18:40:50.571" v="140"/>
        <pc:sldMkLst>
          <pc:docMk/>
          <pc:sldMk cId="1160020959" sldId="273"/>
        </pc:sldMkLst>
        <pc:spChg chg="mod">
          <ac:chgData name="Liu Shi" userId="f90ec90a-dd56-4c51-91e2-4a5cffc49e53" providerId="ADAL" clId="{8B1447DE-4D30-4D3B-BC2A-E788F80511E8}" dt="2024-03-19T18:40:50.571" v="140"/>
          <ac:spMkLst>
            <pc:docMk/>
            <pc:sldMk cId="1160020959" sldId="273"/>
            <ac:spMk id="60" creationId="{00000000-0000-0000-0000-000000000000}"/>
          </ac:spMkLst>
        </pc:spChg>
      </pc:sldChg>
      <pc:sldChg chg="modSp mod">
        <pc:chgData name="Liu Shi" userId="f90ec90a-dd56-4c51-91e2-4a5cffc49e53" providerId="ADAL" clId="{8B1447DE-4D30-4D3B-BC2A-E788F80511E8}" dt="2024-03-19T18:40:57.321" v="141"/>
        <pc:sldMkLst>
          <pc:docMk/>
          <pc:sldMk cId="1541731284" sldId="274"/>
        </pc:sldMkLst>
        <pc:spChg chg="mod">
          <ac:chgData name="Liu Shi" userId="f90ec90a-dd56-4c51-91e2-4a5cffc49e53" providerId="ADAL" clId="{8B1447DE-4D30-4D3B-BC2A-E788F80511E8}" dt="2024-03-19T18:40:57.321" v="141"/>
          <ac:spMkLst>
            <pc:docMk/>
            <pc:sldMk cId="1541731284" sldId="274"/>
            <ac:spMk id="60" creationId="{00000000-0000-0000-0000-000000000000}"/>
          </ac:spMkLst>
        </pc:spChg>
      </pc:sldChg>
      <pc:sldChg chg="modSp mod">
        <pc:chgData name="Liu Shi" userId="f90ec90a-dd56-4c51-91e2-4a5cffc49e53" providerId="ADAL" clId="{8B1447DE-4D30-4D3B-BC2A-E788F80511E8}" dt="2024-03-19T18:41:08.601" v="142"/>
        <pc:sldMkLst>
          <pc:docMk/>
          <pc:sldMk cId="2234883773" sldId="275"/>
        </pc:sldMkLst>
        <pc:spChg chg="mod">
          <ac:chgData name="Liu Shi" userId="f90ec90a-dd56-4c51-91e2-4a5cffc49e53" providerId="ADAL" clId="{8B1447DE-4D30-4D3B-BC2A-E788F80511E8}" dt="2024-03-19T18:41:08.601" v="142"/>
          <ac:spMkLst>
            <pc:docMk/>
            <pc:sldMk cId="2234883773" sldId="275"/>
            <ac:spMk id="60" creationId="{00000000-0000-0000-0000-000000000000}"/>
          </ac:spMkLst>
        </pc:spChg>
      </pc:sldChg>
      <pc:sldChg chg="modSp add del mod">
        <pc:chgData name="Liu Shi" userId="f90ec90a-dd56-4c51-91e2-4a5cffc49e53" providerId="ADAL" clId="{8B1447DE-4D30-4D3B-BC2A-E788F80511E8}" dt="2024-03-19T18:42:12.389" v="154" actId="47"/>
        <pc:sldMkLst>
          <pc:docMk/>
          <pc:sldMk cId="3140755841" sldId="276"/>
        </pc:sldMkLst>
        <pc:spChg chg="mod">
          <ac:chgData name="Liu Shi" userId="f90ec90a-dd56-4c51-91e2-4a5cffc49e53" providerId="ADAL" clId="{8B1447DE-4D30-4D3B-BC2A-E788F80511E8}" dt="2024-03-19T18:41:17.492" v="143"/>
          <ac:spMkLst>
            <pc:docMk/>
            <pc:sldMk cId="3140755841" sldId="276"/>
            <ac:spMk id="60" creationId="{00000000-0000-0000-0000-000000000000}"/>
          </ac:spMkLst>
        </pc:spChg>
      </pc:sldChg>
      <pc:sldChg chg="modSp add del mod">
        <pc:chgData name="Liu Shi" userId="f90ec90a-dd56-4c51-91e2-4a5cffc49e53" providerId="ADAL" clId="{8B1447DE-4D30-4D3B-BC2A-E788F80511E8}" dt="2024-03-19T18:42:14.454" v="155" actId="47"/>
        <pc:sldMkLst>
          <pc:docMk/>
          <pc:sldMk cId="2470252372" sldId="277"/>
        </pc:sldMkLst>
        <pc:spChg chg="mod">
          <ac:chgData name="Liu Shi" userId="f90ec90a-dd56-4c51-91e2-4a5cffc49e53" providerId="ADAL" clId="{8B1447DE-4D30-4D3B-BC2A-E788F80511E8}" dt="2024-03-19T18:41:27.016" v="144"/>
          <ac:spMkLst>
            <pc:docMk/>
            <pc:sldMk cId="2470252372" sldId="277"/>
            <ac:spMk id="60" creationId="{00000000-0000-0000-0000-000000000000}"/>
          </ac:spMkLst>
        </pc:spChg>
      </pc:sldChg>
      <pc:sldChg chg="modSp new del mod">
        <pc:chgData name="Liu Shi" userId="f90ec90a-dd56-4c51-91e2-4a5cffc49e53" providerId="ADAL" clId="{8B1447DE-4D30-4D3B-BC2A-E788F80511E8}" dt="2024-03-19T18:45:00.200" v="162" actId="47"/>
        <pc:sldMkLst>
          <pc:docMk/>
          <pc:sldMk cId="771081536" sldId="278"/>
        </pc:sldMkLst>
        <pc:spChg chg="mod">
          <ac:chgData name="Liu Shi" userId="f90ec90a-dd56-4c51-91e2-4a5cffc49e53" providerId="ADAL" clId="{8B1447DE-4D30-4D3B-BC2A-E788F80511E8}" dt="2024-03-19T18:44:19.505" v="159" actId="27636"/>
          <ac:spMkLst>
            <pc:docMk/>
            <pc:sldMk cId="771081536" sldId="278"/>
            <ac:spMk id="2" creationId="{2561E24B-5FB7-8031-3A2D-EDE5DA0BEC0D}"/>
          </ac:spMkLst>
        </pc:spChg>
      </pc:sldChg>
      <pc:sldChg chg="modSp del mod">
        <pc:chgData name="Liu Shi" userId="f90ec90a-dd56-4c51-91e2-4a5cffc49e53" providerId="ADAL" clId="{8B1447DE-4D30-4D3B-BC2A-E788F80511E8}" dt="2024-03-19T18:41:51.532" v="146" actId="47"/>
        <pc:sldMkLst>
          <pc:docMk/>
          <pc:sldMk cId="836771859" sldId="278"/>
        </pc:sldMkLst>
        <pc:spChg chg="mod">
          <ac:chgData name="Liu Shi" userId="f90ec90a-dd56-4c51-91e2-4a5cffc49e53" providerId="ADAL" clId="{8B1447DE-4D30-4D3B-BC2A-E788F80511E8}" dt="2024-03-19T18:41:33.314" v="145"/>
          <ac:spMkLst>
            <pc:docMk/>
            <pc:sldMk cId="836771859" sldId="278"/>
            <ac:spMk id="60" creationId="{00000000-0000-0000-0000-000000000000}"/>
          </ac:spMkLst>
        </pc:spChg>
      </pc:sldChg>
      <pc:sldChg chg="modSp add mod">
        <pc:chgData name="Liu Shi" userId="f90ec90a-dd56-4c51-91e2-4a5cffc49e53" providerId="ADAL" clId="{8B1447DE-4D30-4D3B-BC2A-E788F80511E8}" dt="2024-03-19T18:47:46.290" v="224" actId="6549"/>
        <pc:sldMkLst>
          <pc:docMk/>
          <pc:sldMk cId="2757016015" sldId="279"/>
        </pc:sldMkLst>
        <pc:spChg chg="mod">
          <ac:chgData name="Liu Shi" userId="f90ec90a-dd56-4c51-91e2-4a5cffc49e53" providerId="ADAL" clId="{8B1447DE-4D30-4D3B-BC2A-E788F80511E8}" dt="2024-03-19T18:47:46.290" v="224" actId="6549"/>
          <ac:spMkLst>
            <pc:docMk/>
            <pc:sldMk cId="2757016015" sldId="279"/>
            <ac:spMk id="61" creationId="{00000000-0000-0000-0000-000000000000}"/>
          </ac:spMkLst>
        </pc:spChg>
      </pc:sldChg>
      <pc:sldChg chg="del">
        <pc:chgData name="Liu Shi" userId="f90ec90a-dd56-4c51-91e2-4a5cffc49e53" providerId="ADAL" clId="{8B1447DE-4D30-4D3B-BC2A-E788F80511E8}" dt="2024-03-19T18:41:53.932" v="147" actId="47"/>
        <pc:sldMkLst>
          <pc:docMk/>
          <pc:sldMk cId="335020749" sldId="280"/>
        </pc:sldMkLst>
      </pc:sldChg>
      <pc:sldChg chg="del">
        <pc:chgData name="Liu Shi" userId="f90ec90a-dd56-4c51-91e2-4a5cffc49e53" providerId="ADAL" clId="{8B1447DE-4D30-4D3B-BC2A-E788F80511E8}" dt="2024-03-19T18:41:54.606" v="148" actId="47"/>
        <pc:sldMkLst>
          <pc:docMk/>
          <pc:sldMk cId="1372845995" sldId="281"/>
        </pc:sldMkLst>
      </pc:sldChg>
      <pc:sldChg chg="del">
        <pc:chgData name="Liu Shi" userId="f90ec90a-dd56-4c51-91e2-4a5cffc49e53" providerId="ADAL" clId="{8B1447DE-4D30-4D3B-BC2A-E788F80511E8}" dt="2024-03-19T18:41:57.291" v="149" actId="47"/>
        <pc:sldMkLst>
          <pc:docMk/>
          <pc:sldMk cId="4262946013" sldId="282"/>
        </pc:sldMkLst>
      </pc:sldChg>
      <pc:sldChg chg="del">
        <pc:chgData name="Liu Shi" userId="f90ec90a-dd56-4c51-91e2-4a5cffc49e53" providerId="ADAL" clId="{8B1447DE-4D30-4D3B-BC2A-E788F80511E8}" dt="2024-03-19T18:41:57.922" v="150" actId="47"/>
        <pc:sldMkLst>
          <pc:docMk/>
          <pc:sldMk cId="1057974190" sldId="283"/>
        </pc:sldMkLst>
      </pc:sldChg>
      <pc:sldChg chg="del">
        <pc:chgData name="Liu Shi" userId="f90ec90a-dd56-4c51-91e2-4a5cffc49e53" providerId="ADAL" clId="{8B1447DE-4D30-4D3B-BC2A-E788F80511E8}" dt="2024-03-19T18:41:59.306" v="151" actId="47"/>
        <pc:sldMkLst>
          <pc:docMk/>
          <pc:sldMk cId="1558053633" sldId="284"/>
        </pc:sldMkLst>
      </pc:sldChg>
      <pc:sldChg chg="modSp add mod">
        <pc:chgData name="Liu Shi" userId="f90ec90a-dd56-4c51-91e2-4a5cffc49e53" providerId="ADAL" clId="{8B1447DE-4D30-4D3B-BC2A-E788F80511E8}" dt="2024-03-19T18:44:35.016" v="160"/>
        <pc:sldMkLst>
          <pc:docMk/>
          <pc:sldMk cId="3257745219" sldId="294"/>
        </pc:sldMkLst>
        <pc:spChg chg="mod">
          <ac:chgData name="Liu Shi" userId="f90ec90a-dd56-4c51-91e2-4a5cffc49e53" providerId="ADAL" clId="{8B1447DE-4D30-4D3B-BC2A-E788F80511E8}" dt="2024-03-19T18:44:35.016" v="160"/>
          <ac:spMkLst>
            <pc:docMk/>
            <pc:sldMk cId="3257745219" sldId="294"/>
            <ac:spMk id="60" creationId="{BC2FFD57-43C8-AB80-6D29-108BD465E6AE}"/>
          </ac:spMkLst>
        </pc:spChg>
      </pc:sldChg>
      <pc:sldChg chg="modSp add mod">
        <pc:chgData name="Liu Shi" userId="f90ec90a-dd56-4c51-91e2-4a5cffc49e53" providerId="ADAL" clId="{8B1447DE-4D30-4D3B-BC2A-E788F80511E8}" dt="2024-03-19T18:45:12.070" v="163"/>
        <pc:sldMkLst>
          <pc:docMk/>
          <pc:sldMk cId="3562670479" sldId="295"/>
        </pc:sldMkLst>
        <pc:spChg chg="mod">
          <ac:chgData name="Liu Shi" userId="f90ec90a-dd56-4c51-91e2-4a5cffc49e53" providerId="ADAL" clId="{8B1447DE-4D30-4D3B-BC2A-E788F80511E8}" dt="2024-03-19T18:45:12.070" v="163"/>
          <ac:spMkLst>
            <pc:docMk/>
            <pc:sldMk cId="3562670479" sldId="295"/>
            <ac:spMk id="60" creationId="{BE4AF363-5F9E-B6F2-833E-62EC32529BC1}"/>
          </ac:spMkLst>
        </pc:spChg>
      </pc:sldChg>
      <pc:sldChg chg="modSp add mod">
        <pc:chgData name="Liu Shi" userId="f90ec90a-dd56-4c51-91e2-4a5cffc49e53" providerId="ADAL" clId="{8B1447DE-4D30-4D3B-BC2A-E788F80511E8}" dt="2024-03-19T18:45:45.469" v="165"/>
        <pc:sldMkLst>
          <pc:docMk/>
          <pc:sldMk cId="243224562" sldId="297"/>
        </pc:sldMkLst>
        <pc:spChg chg="mod">
          <ac:chgData name="Liu Shi" userId="f90ec90a-dd56-4c51-91e2-4a5cffc49e53" providerId="ADAL" clId="{8B1447DE-4D30-4D3B-BC2A-E788F80511E8}" dt="2024-03-19T18:45:45.469" v="165"/>
          <ac:spMkLst>
            <pc:docMk/>
            <pc:sldMk cId="243224562" sldId="297"/>
            <ac:spMk id="60" creationId="{A15EEF20-B12B-CF55-83EE-761D15C9DDC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a:extLst>
            <a:ext uri="{FF2B5EF4-FFF2-40B4-BE49-F238E27FC236}">
              <a16:creationId xmlns:a16="http://schemas.microsoft.com/office/drawing/2014/main" id="{66BE6EAE-8E92-9B1C-5871-51550F8E1837}"/>
            </a:ext>
          </a:extLst>
        </p:cNvPr>
        <p:cNvGrpSpPr/>
        <p:nvPr/>
      </p:nvGrpSpPr>
      <p:grpSpPr>
        <a:xfrm>
          <a:off x="0" y="0"/>
          <a:ext cx="0" cy="0"/>
          <a:chOff x="0" y="0"/>
          <a:chExt cx="0" cy="0"/>
        </a:xfrm>
      </p:grpSpPr>
      <p:sp>
        <p:nvSpPr>
          <p:cNvPr id="57" name="Google Shape;57;g2a80fc34254_0_0:notes">
            <a:extLst>
              <a:ext uri="{FF2B5EF4-FFF2-40B4-BE49-F238E27FC236}">
                <a16:creationId xmlns:a16="http://schemas.microsoft.com/office/drawing/2014/main" id="{B1C79CA4-E739-8E76-F445-B25D1A5CDEA4}"/>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a80fc34254_0_0:notes">
            <a:extLst>
              <a:ext uri="{FF2B5EF4-FFF2-40B4-BE49-F238E27FC236}">
                <a16:creationId xmlns:a16="http://schemas.microsoft.com/office/drawing/2014/main" id="{D074F2FA-C36A-D476-E36C-3E916126CC3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992996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a:extLst>
            <a:ext uri="{FF2B5EF4-FFF2-40B4-BE49-F238E27FC236}">
              <a16:creationId xmlns:a16="http://schemas.microsoft.com/office/drawing/2014/main" id="{BD6CA2C5-1946-46F2-2FCF-A984E31F183C}"/>
            </a:ext>
          </a:extLst>
        </p:cNvPr>
        <p:cNvGrpSpPr/>
        <p:nvPr/>
      </p:nvGrpSpPr>
      <p:grpSpPr>
        <a:xfrm>
          <a:off x="0" y="0"/>
          <a:ext cx="0" cy="0"/>
          <a:chOff x="0" y="0"/>
          <a:chExt cx="0" cy="0"/>
        </a:xfrm>
      </p:grpSpPr>
      <p:sp>
        <p:nvSpPr>
          <p:cNvPr id="57" name="Google Shape;57;g2a80fc34254_0_0:notes">
            <a:extLst>
              <a:ext uri="{FF2B5EF4-FFF2-40B4-BE49-F238E27FC236}">
                <a16:creationId xmlns:a16="http://schemas.microsoft.com/office/drawing/2014/main" id="{A59BCB28-399D-5078-A7D8-BC07A2CAA88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a80fc34254_0_0:notes">
            <a:extLst>
              <a:ext uri="{FF2B5EF4-FFF2-40B4-BE49-F238E27FC236}">
                <a16:creationId xmlns:a16="http://schemas.microsoft.com/office/drawing/2014/main" id="{D917AF04-4E6D-56E5-D355-EE541247DCC5}"/>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843584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a80fc3425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a80fc3425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255185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a80fc3425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a80fc3425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67749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a80fc3425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a80fc3425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30020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a80fc3425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a80fc3425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20028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a80fc3425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a80fc3425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50303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a80fc3425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a80fc3425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37183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a80fc3425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a80fc3425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760595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a:extLst>
            <a:ext uri="{FF2B5EF4-FFF2-40B4-BE49-F238E27FC236}">
              <a16:creationId xmlns:a16="http://schemas.microsoft.com/office/drawing/2014/main" id="{EE1D3FE4-7ADC-E8F7-F858-162BF8103638}"/>
            </a:ext>
          </a:extLst>
        </p:cNvPr>
        <p:cNvGrpSpPr/>
        <p:nvPr/>
      </p:nvGrpSpPr>
      <p:grpSpPr>
        <a:xfrm>
          <a:off x="0" y="0"/>
          <a:ext cx="0" cy="0"/>
          <a:chOff x="0" y="0"/>
          <a:chExt cx="0" cy="0"/>
        </a:xfrm>
      </p:grpSpPr>
      <p:sp>
        <p:nvSpPr>
          <p:cNvPr id="57" name="Google Shape;57;g2a80fc34254_0_0:notes">
            <a:extLst>
              <a:ext uri="{FF2B5EF4-FFF2-40B4-BE49-F238E27FC236}">
                <a16:creationId xmlns:a16="http://schemas.microsoft.com/office/drawing/2014/main" id="{607ED2C5-27E0-BB2E-F5A8-5FFDCECED3E8}"/>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a80fc34254_0_0:notes">
            <a:extLst>
              <a:ext uri="{FF2B5EF4-FFF2-40B4-BE49-F238E27FC236}">
                <a16:creationId xmlns:a16="http://schemas.microsoft.com/office/drawing/2014/main" id="{A609AFF6-E767-21C2-D227-D3F984EFE8AB}"/>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683877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grilifef180help@ag.tamu.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1888514"/>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sz="2400"/>
              <a:t>Running AgriLife </a:t>
            </a:r>
            <a:r>
              <a:rPr lang="en" sz="2400" dirty="0"/>
              <a:t>Faculty Activity Report</a:t>
            </a:r>
            <a:endParaRPr sz="2400" dirty="0"/>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fontScale="32500" lnSpcReduction="20000"/>
          </a:bodyPr>
          <a:lstStyle/>
          <a:p>
            <a:pPr marL="0" lvl="0" indent="0" algn="ctr" rtl="0">
              <a:spcBef>
                <a:spcPts val="0"/>
              </a:spcBef>
              <a:spcAft>
                <a:spcPts val="0"/>
              </a:spcAft>
              <a:buNone/>
            </a:pPr>
            <a:r>
              <a:rPr lang="en" sz="4900" dirty="0">
                <a:solidFill>
                  <a:srgbClr val="500000"/>
                </a:solidFill>
              </a:rPr>
              <a:t>Texas A&amp;M AgriLife Interfolio User Guide</a:t>
            </a:r>
          </a:p>
          <a:p>
            <a:pPr marL="0" lvl="0" indent="0" algn="ctr" rtl="0">
              <a:spcBef>
                <a:spcPts val="0"/>
              </a:spcBef>
              <a:spcAft>
                <a:spcPts val="0"/>
              </a:spcAft>
              <a:buNone/>
            </a:pPr>
            <a:r>
              <a:rPr lang="en-US" sz="4900" dirty="0">
                <a:solidFill>
                  <a:srgbClr val="500000"/>
                </a:solidFill>
              </a:rPr>
              <a:t>For Administrators</a:t>
            </a:r>
          </a:p>
          <a:p>
            <a:pPr marL="0" lvl="0" indent="0" algn="ctr" rtl="0">
              <a:spcBef>
                <a:spcPts val="0"/>
              </a:spcBef>
              <a:spcAft>
                <a:spcPts val="0"/>
              </a:spcAft>
              <a:buNone/>
            </a:pPr>
            <a:endParaRPr lang="en-US" dirty="0">
              <a:solidFill>
                <a:srgbClr val="500000"/>
              </a:solidFill>
            </a:endParaRPr>
          </a:p>
          <a:p>
            <a:pPr marL="0" lvl="0" indent="0" algn="ctr" rtl="0">
              <a:spcBef>
                <a:spcPts val="0"/>
              </a:spcBef>
              <a:spcAft>
                <a:spcPts val="0"/>
              </a:spcAft>
              <a:buNone/>
            </a:pPr>
            <a:r>
              <a:rPr lang="en-US" b="0" i="0" dirty="0">
                <a:solidFill>
                  <a:srgbClr val="0A0A0A"/>
                </a:solidFill>
                <a:effectLst/>
                <a:latin typeface="Helvetica Neue"/>
              </a:rPr>
              <a:t>For questions about your experience in Faculty Activity Reporting, you can email the AgriLife help team at: </a:t>
            </a:r>
            <a:r>
              <a:rPr lang="en-US" b="0" i="0" u="sng" dirty="0">
                <a:solidFill>
                  <a:srgbClr val="000000"/>
                </a:solidFill>
                <a:effectLst/>
                <a:latin typeface="Helvetica Neue"/>
                <a:hlinkClick r:id="rId3"/>
              </a:rPr>
              <a:t>agrilifef180help@ag.tamu.edu</a:t>
            </a:r>
            <a:endParaRPr lang="en-US" dirty="0">
              <a:solidFill>
                <a:srgbClr val="500000"/>
              </a:solidFill>
            </a:endParaRPr>
          </a:p>
          <a:p>
            <a:pPr marL="0" lvl="0" indent="0" algn="ctr" rtl="0">
              <a:spcBef>
                <a:spcPts val="0"/>
              </a:spcBef>
              <a:spcAft>
                <a:spcPts val="0"/>
              </a:spcAft>
              <a:buNone/>
            </a:pPr>
            <a:endParaRPr lang="en-US" dirty="0">
              <a:solidFill>
                <a:srgbClr val="500000"/>
              </a:solidFill>
            </a:endParaRPr>
          </a:p>
          <a:p>
            <a:pPr marL="0" lvl="0" indent="0" algn="ctr" rtl="0">
              <a:spcBef>
                <a:spcPts val="0"/>
              </a:spcBef>
              <a:spcAft>
                <a:spcPts val="0"/>
              </a:spcAft>
              <a:buNone/>
            </a:pPr>
            <a:endParaRPr lang="en-US" dirty="0">
              <a:solidFill>
                <a:srgbClr val="500000"/>
              </a:solidFill>
            </a:endParaRPr>
          </a:p>
          <a:p>
            <a:pPr marL="0" lvl="0" indent="0" algn="ctr" rtl="0">
              <a:spcBef>
                <a:spcPts val="0"/>
              </a:spcBef>
              <a:spcAft>
                <a:spcPts val="0"/>
              </a:spcAft>
              <a:buNone/>
            </a:pPr>
            <a:endParaRPr lang="en-US" dirty="0">
              <a:solidFill>
                <a:srgbClr val="500000"/>
              </a:solidFill>
            </a:endParaRPr>
          </a:p>
          <a:p>
            <a:pPr marL="0" lvl="0" indent="0" algn="ctr" rtl="0">
              <a:spcBef>
                <a:spcPts val="0"/>
              </a:spcBef>
              <a:spcAft>
                <a:spcPts val="0"/>
              </a:spcAft>
              <a:buNone/>
            </a:pPr>
            <a:endParaRPr dirty="0">
              <a:solidFill>
                <a:srgbClr val="500000"/>
              </a:solidFill>
            </a:endParaRPr>
          </a:p>
          <a:p>
            <a:pPr marL="0" lvl="0" indent="0" algn="ctr" rtl="0">
              <a:spcBef>
                <a:spcPts val="0"/>
              </a:spcBef>
              <a:spcAft>
                <a:spcPts val="0"/>
              </a:spcAft>
              <a:buNone/>
            </a:pPr>
            <a:endParaRPr dirty="0"/>
          </a:p>
        </p:txBody>
      </p:sp>
      <p:pic>
        <p:nvPicPr>
          <p:cNvPr id="3" name="Picture 2">
            <a:extLst>
              <a:ext uri="{FF2B5EF4-FFF2-40B4-BE49-F238E27FC236}">
                <a16:creationId xmlns:a16="http://schemas.microsoft.com/office/drawing/2014/main" id="{2E5C63E9-3A05-27F9-D2A8-270146CDAB2C}"/>
              </a:ext>
            </a:extLst>
          </p:cNvPr>
          <p:cNvPicPr>
            <a:picLocks noChangeAspect="1"/>
          </p:cNvPicPr>
          <p:nvPr/>
        </p:nvPicPr>
        <p:blipFill>
          <a:blip r:embed="rId4"/>
          <a:stretch>
            <a:fillRect/>
          </a:stretch>
        </p:blipFill>
        <p:spPr>
          <a:xfrm>
            <a:off x="2684937" y="415384"/>
            <a:ext cx="3439005" cy="108600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9">
          <a:extLst>
            <a:ext uri="{FF2B5EF4-FFF2-40B4-BE49-F238E27FC236}">
              <a16:creationId xmlns:a16="http://schemas.microsoft.com/office/drawing/2014/main" id="{E603CD79-B1D3-0742-4BB9-D6DE77FF35E8}"/>
            </a:ext>
          </a:extLst>
        </p:cNvPr>
        <p:cNvGrpSpPr/>
        <p:nvPr/>
      </p:nvGrpSpPr>
      <p:grpSpPr>
        <a:xfrm>
          <a:off x="0" y="0"/>
          <a:ext cx="0" cy="0"/>
          <a:chOff x="0" y="0"/>
          <a:chExt cx="0" cy="0"/>
        </a:xfrm>
      </p:grpSpPr>
      <p:sp>
        <p:nvSpPr>
          <p:cNvPr id="60" name="Google Shape;60;p14">
            <a:extLst>
              <a:ext uri="{FF2B5EF4-FFF2-40B4-BE49-F238E27FC236}">
                <a16:creationId xmlns:a16="http://schemas.microsoft.com/office/drawing/2014/main" id="{BE4AF363-5F9E-B6F2-833E-62EC32529BC1}"/>
              </a:ext>
            </a:extLst>
          </p:cNvPr>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SzPts val="990"/>
              <a:buNone/>
            </a:pPr>
            <a:r>
              <a:rPr lang="en-US" sz="2000" dirty="0">
                <a:solidFill>
                  <a:srgbClr val="500000"/>
                </a:solidFill>
              </a:rPr>
              <a:t>Bulk Exports Using AgriLife Faculty Activity Report</a:t>
            </a:r>
            <a:endParaRPr sz="2000" dirty="0">
              <a:solidFill>
                <a:srgbClr val="500000"/>
              </a:solidFill>
            </a:endParaRPr>
          </a:p>
        </p:txBody>
      </p:sp>
      <p:sp>
        <p:nvSpPr>
          <p:cNvPr id="61" name="Google Shape;61;p14">
            <a:extLst>
              <a:ext uri="{FF2B5EF4-FFF2-40B4-BE49-F238E27FC236}">
                <a16:creationId xmlns:a16="http://schemas.microsoft.com/office/drawing/2014/main" id="{0C5CC1CC-CB06-C9C7-02A1-3A2541901DCB}"/>
              </a:ext>
            </a:extLst>
          </p:cNvPr>
          <p:cNvSpPr txBox="1">
            <a:spLocks noGrp="1"/>
          </p:cNvSpPr>
          <p:nvPr>
            <p:ph type="body" idx="1"/>
          </p:nvPr>
        </p:nvSpPr>
        <p:spPr>
          <a:xfrm>
            <a:off x="311700" y="1152475"/>
            <a:ext cx="8520600" cy="43476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US" sz="1200" dirty="0"/>
              <a:t>Open the zip file folder then choose Extract all.</a:t>
            </a:r>
          </a:p>
          <a:p>
            <a:pPr marL="457200" lvl="0" indent="-342900" algn="l" rtl="0">
              <a:spcBef>
                <a:spcPts val="0"/>
              </a:spcBef>
              <a:spcAft>
                <a:spcPts val="0"/>
              </a:spcAft>
              <a:buSzPts val="1800"/>
              <a:buChar char="●"/>
            </a:pPr>
            <a:endParaRPr lang="en-US" sz="1200" dirty="0"/>
          </a:p>
          <a:p>
            <a:pPr marL="457200" lvl="0" indent="-342900" algn="l" rtl="0">
              <a:spcBef>
                <a:spcPts val="0"/>
              </a:spcBef>
              <a:spcAft>
                <a:spcPts val="0"/>
              </a:spcAft>
              <a:buSzPts val="1800"/>
              <a:buChar char="●"/>
            </a:pPr>
            <a:endParaRPr lang="en-US" sz="1200" dirty="0"/>
          </a:p>
          <a:p>
            <a:pPr marL="457200" lvl="0" indent="-342900" algn="l" rtl="0">
              <a:spcBef>
                <a:spcPts val="0"/>
              </a:spcBef>
              <a:spcAft>
                <a:spcPts val="0"/>
              </a:spcAft>
              <a:buSzPts val="1800"/>
              <a:buChar char="●"/>
            </a:pPr>
            <a:endParaRPr sz="1400" dirty="0"/>
          </a:p>
        </p:txBody>
      </p:sp>
      <p:pic>
        <p:nvPicPr>
          <p:cNvPr id="6" name="Picture 5">
            <a:extLst>
              <a:ext uri="{FF2B5EF4-FFF2-40B4-BE49-F238E27FC236}">
                <a16:creationId xmlns:a16="http://schemas.microsoft.com/office/drawing/2014/main" id="{D940C7D4-0F8D-E242-5D7D-EF7012269422}"/>
              </a:ext>
            </a:extLst>
          </p:cNvPr>
          <p:cNvPicPr>
            <a:picLocks noChangeAspect="1"/>
          </p:cNvPicPr>
          <p:nvPr/>
        </p:nvPicPr>
        <p:blipFill>
          <a:blip r:embed="rId3"/>
          <a:stretch>
            <a:fillRect/>
          </a:stretch>
        </p:blipFill>
        <p:spPr>
          <a:xfrm>
            <a:off x="900037" y="1761593"/>
            <a:ext cx="6400800" cy="2752958"/>
          </a:xfrm>
          <a:prstGeom prst="rect">
            <a:avLst/>
          </a:prstGeom>
        </p:spPr>
      </p:pic>
    </p:spTree>
    <p:extLst>
      <p:ext uri="{BB962C8B-B14F-4D97-AF65-F5344CB8AC3E}">
        <p14:creationId xmlns:p14="http://schemas.microsoft.com/office/powerpoint/2010/main" val="3562670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9">
          <a:extLst>
            <a:ext uri="{FF2B5EF4-FFF2-40B4-BE49-F238E27FC236}">
              <a16:creationId xmlns:a16="http://schemas.microsoft.com/office/drawing/2014/main" id="{0E4D316A-31EA-98CB-4FA8-D30F163613A4}"/>
            </a:ext>
          </a:extLst>
        </p:cNvPr>
        <p:cNvGrpSpPr/>
        <p:nvPr/>
      </p:nvGrpSpPr>
      <p:grpSpPr>
        <a:xfrm>
          <a:off x="0" y="0"/>
          <a:ext cx="0" cy="0"/>
          <a:chOff x="0" y="0"/>
          <a:chExt cx="0" cy="0"/>
        </a:xfrm>
      </p:grpSpPr>
      <p:sp>
        <p:nvSpPr>
          <p:cNvPr id="60" name="Google Shape;60;p14">
            <a:extLst>
              <a:ext uri="{FF2B5EF4-FFF2-40B4-BE49-F238E27FC236}">
                <a16:creationId xmlns:a16="http://schemas.microsoft.com/office/drawing/2014/main" id="{A15EEF20-B12B-CF55-83EE-761D15C9DDC2}"/>
              </a:ext>
            </a:extLst>
          </p:cNvPr>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SzPts val="990"/>
              <a:buNone/>
            </a:pPr>
            <a:r>
              <a:rPr lang="en-US" sz="2000" dirty="0">
                <a:solidFill>
                  <a:srgbClr val="500000"/>
                </a:solidFill>
              </a:rPr>
              <a:t>Bulk Exports Using AgriLife Faculty Activity Report</a:t>
            </a:r>
            <a:endParaRPr sz="2000" dirty="0">
              <a:solidFill>
                <a:srgbClr val="500000"/>
              </a:solidFill>
            </a:endParaRPr>
          </a:p>
        </p:txBody>
      </p:sp>
      <p:sp>
        <p:nvSpPr>
          <p:cNvPr id="61" name="Google Shape;61;p14">
            <a:extLst>
              <a:ext uri="{FF2B5EF4-FFF2-40B4-BE49-F238E27FC236}">
                <a16:creationId xmlns:a16="http://schemas.microsoft.com/office/drawing/2014/main" id="{9D4CF167-2DA5-264B-D8F1-E17889E2DC92}"/>
              </a:ext>
            </a:extLst>
          </p:cNvPr>
          <p:cNvSpPr txBox="1">
            <a:spLocks noGrp="1"/>
          </p:cNvSpPr>
          <p:nvPr>
            <p:ph type="body" idx="1"/>
          </p:nvPr>
        </p:nvSpPr>
        <p:spPr>
          <a:xfrm>
            <a:off x="311700" y="1152475"/>
            <a:ext cx="8520600" cy="4347600"/>
          </a:xfrm>
          <a:prstGeom prst="rect">
            <a:avLst/>
          </a:prstGeom>
        </p:spPr>
        <p:txBody>
          <a:bodyPr spcFirstLastPara="1" wrap="square" lIns="91425" tIns="91425" rIns="91425" bIns="91425" anchor="t" anchorCtr="0">
            <a:normAutofit/>
          </a:bodyPr>
          <a:lstStyle/>
          <a:p>
            <a:r>
              <a:rPr lang="en-US" sz="1200" dirty="0"/>
              <a:t>In the Downloads folder, you will find individual faculty AG-478 reports.</a:t>
            </a:r>
          </a:p>
          <a:p>
            <a:r>
              <a:rPr lang="en-US" sz="1200" dirty="0"/>
              <a:t>You can save the reports in your designated folder.</a:t>
            </a:r>
          </a:p>
          <a:p>
            <a:pPr marL="457200" lvl="0" indent="-342900" algn="l" rtl="0">
              <a:spcBef>
                <a:spcPts val="0"/>
              </a:spcBef>
              <a:spcAft>
                <a:spcPts val="0"/>
              </a:spcAft>
              <a:buSzPts val="1800"/>
              <a:buChar char="●"/>
            </a:pPr>
            <a:endParaRPr lang="en-US" sz="1200" dirty="0"/>
          </a:p>
          <a:p>
            <a:pPr marL="457200" lvl="0" indent="-342900" algn="l" rtl="0">
              <a:spcBef>
                <a:spcPts val="0"/>
              </a:spcBef>
              <a:spcAft>
                <a:spcPts val="0"/>
              </a:spcAft>
              <a:buSzPts val="1800"/>
              <a:buChar char="●"/>
            </a:pPr>
            <a:endParaRPr lang="en-US" sz="1200" dirty="0"/>
          </a:p>
          <a:p>
            <a:pPr marL="457200" lvl="0" indent="-342900" algn="l" rtl="0">
              <a:spcBef>
                <a:spcPts val="0"/>
              </a:spcBef>
              <a:spcAft>
                <a:spcPts val="0"/>
              </a:spcAft>
              <a:buSzPts val="1800"/>
              <a:buChar char="●"/>
            </a:pPr>
            <a:endParaRPr lang="en-US" sz="1200" dirty="0"/>
          </a:p>
          <a:p>
            <a:pPr marL="457200" lvl="0" indent="-342900" algn="l" rtl="0">
              <a:spcBef>
                <a:spcPts val="0"/>
              </a:spcBef>
              <a:spcAft>
                <a:spcPts val="0"/>
              </a:spcAft>
              <a:buSzPts val="1800"/>
              <a:buChar char="●"/>
            </a:pPr>
            <a:endParaRPr lang="en-US" sz="1200" dirty="0"/>
          </a:p>
          <a:p>
            <a:pPr marL="457200" lvl="0" indent="-342900" algn="l" rtl="0">
              <a:spcBef>
                <a:spcPts val="0"/>
              </a:spcBef>
              <a:spcAft>
                <a:spcPts val="0"/>
              </a:spcAft>
              <a:buSzPts val="1800"/>
              <a:buChar char="●"/>
            </a:pPr>
            <a:endParaRPr sz="1400" dirty="0"/>
          </a:p>
        </p:txBody>
      </p:sp>
      <p:pic>
        <p:nvPicPr>
          <p:cNvPr id="6" name="Picture 5">
            <a:extLst>
              <a:ext uri="{FF2B5EF4-FFF2-40B4-BE49-F238E27FC236}">
                <a16:creationId xmlns:a16="http://schemas.microsoft.com/office/drawing/2014/main" id="{C24A46B6-B5E9-706D-0A63-9B864E201C70}"/>
              </a:ext>
            </a:extLst>
          </p:cNvPr>
          <p:cNvPicPr>
            <a:picLocks noChangeAspect="1"/>
          </p:cNvPicPr>
          <p:nvPr/>
        </p:nvPicPr>
        <p:blipFill>
          <a:blip r:embed="rId3"/>
          <a:stretch>
            <a:fillRect/>
          </a:stretch>
        </p:blipFill>
        <p:spPr>
          <a:xfrm>
            <a:off x="966284" y="1780248"/>
            <a:ext cx="5070671" cy="2739636"/>
          </a:xfrm>
          <a:prstGeom prst="rect">
            <a:avLst/>
          </a:prstGeom>
        </p:spPr>
      </p:pic>
    </p:spTree>
    <p:extLst>
      <p:ext uri="{BB962C8B-B14F-4D97-AF65-F5344CB8AC3E}">
        <p14:creationId xmlns:p14="http://schemas.microsoft.com/office/powerpoint/2010/main" val="243224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SzPts val="990"/>
              <a:buNone/>
            </a:pPr>
            <a:r>
              <a:rPr lang="en-US" sz="2000" dirty="0">
                <a:solidFill>
                  <a:srgbClr val="500000"/>
                </a:solidFill>
              </a:rPr>
              <a:t>Bulk Exports Using AgriLife Faculty Activity Report</a:t>
            </a:r>
            <a:br>
              <a:rPr lang="en-US" sz="2000" dirty="0">
                <a:solidFill>
                  <a:srgbClr val="500000"/>
                </a:solidFill>
              </a:rPr>
            </a:br>
            <a:endParaRPr sz="2000" dirty="0">
              <a:solidFill>
                <a:srgbClr val="500000"/>
              </a:solidFill>
            </a:endParaRPr>
          </a:p>
        </p:txBody>
      </p:sp>
      <p:sp>
        <p:nvSpPr>
          <p:cNvPr id="61" name="Google Shape;61;p14"/>
          <p:cNvSpPr txBox="1">
            <a:spLocks noGrp="1"/>
          </p:cNvSpPr>
          <p:nvPr>
            <p:ph type="body" idx="1"/>
          </p:nvPr>
        </p:nvSpPr>
        <p:spPr>
          <a:xfrm>
            <a:off x="311700" y="1152475"/>
            <a:ext cx="8520600" cy="43476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Navigate to the “Administration” tab on the left navigation menu</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p>
          <a:p>
            <a:pPr marL="457200" lvl="0" indent="-342900" algn="l" rtl="0">
              <a:spcBef>
                <a:spcPts val="0"/>
              </a:spcBef>
              <a:spcAft>
                <a:spcPts val="0"/>
              </a:spcAft>
              <a:buSzPts val="1800"/>
              <a:buChar char="●"/>
            </a:pPr>
            <a:endParaRPr sz="1400" dirty="0"/>
          </a:p>
        </p:txBody>
      </p:sp>
      <p:pic>
        <p:nvPicPr>
          <p:cNvPr id="2" name="Picture 1">
            <a:extLst>
              <a:ext uri="{FF2B5EF4-FFF2-40B4-BE49-F238E27FC236}">
                <a16:creationId xmlns:a16="http://schemas.microsoft.com/office/drawing/2014/main" id="{87FF2E63-18DB-3433-32CC-61C384E4509B}"/>
              </a:ext>
            </a:extLst>
          </p:cNvPr>
          <p:cNvPicPr>
            <a:picLocks noChangeAspect="1"/>
          </p:cNvPicPr>
          <p:nvPr/>
        </p:nvPicPr>
        <p:blipFill>
          <a:blip r:embed="rId3"/>
          <a:stretch>
            <a:fillRect/>
          </a:stretch>
        </p:blipFill>
        <p:spPr>
          <a:xfrm>
            <a:off x="976636" y="1858075"/>
            <a:ext cx="6731133" cy="2702724"/>
          </a:xfrm>
          <a:prstGeom prst="rect">
            <a:avLst/>
          </a:prstGeom>
        </p:spPr>
      </p:pic>
    </p:spTree>
    <p:extLst>
      <p:ext uri="{BB962C8B-B14F-4D97-AF65-F5344CB8AC3E}">
        <p14:creationId xmlns:p14="http://schemas.microsoft.com/office/powerpoint/2010/main" val="765055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SzPts val="990"/>
              <a:buNone/>
            </a:pPr>
            <a:r>
              <a:rPr lang="en-US" sz="2000" dirty="0">
                <a:solidFill>
                  <a:srgbClr val="500000"/>
                </a:solidFill>
              </a:rPr>
              <a:t>Bulk Exports Using AgriLife Faculty Activity Report</a:t>
            </a:r>
            <a:endParaRPr sz="2000" dirty="0">
              <a:solidFill>
                <a:srgbClr val="500000"/>
              </a:solidFill>
            </a:endParaRPr>
          </a:p>
        </p:txBody>
      </p:sp>
      <p:sp>
        <p:nvSpPr>
          <p:cNvPr id="61" name="Google Shape;61;p14"/>
          <p:cNvSpPr txBox="1">
            <a:spLocks noGrp="1"/>
          </p:cNvSpPr>
          <p:nvPr>
            <p:ph type="body" idx="1"/>
          </p:nvPr>
        </p:nvSpPr>
        <p:spPr>
          <a:xfrm>
            <a:off x="311700" y="1017725"/>
            <a:ext cx="8520600" cy="448235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Navigate to the “Reports” sub-menu and select “Standard Vitas” under the “Administrative Reports” header.</a:t>
            </a:r>
          </a:p>
          <a:p>
            <a:pPr marL="457200" lvl="0" indent="-342900" algn="l" rtl="0">
              <a:spcBef>
                <a:spcPts val="0"/>
              </a:spcBef>
              <a:spcAft>
                <a:spcPts val="0"/>
              </a:spcAft>
              <a:buSzPts val="1800"/>
              <a:buChar char="●"/>
            </a:pPr>
            <a:endParaRPr sz="1400" dirty="0"/>
          </a:p>
        </p:txBody>
      </p:sp>
      <p:pic>
        <p:nvPicPr>
          <p:cNvPr id="4" name="Picture 3">
            <a:extLst>
              <a:ext uri="{FF2B5EF4-FFF2-40B4-BE49-F238E27FC236}">
                <a16:creationId xmlns:a16="http://schemas.microsoft.com/office/drawing/2014/main" id="{BE107E2C-EA8E-8C9A-43E4-37114A12FE59}"/>
              </a:ext>
            </a:extLst>
          </p:cNvPr>
          <p:cNvPicPr>
            <a:picLocks noChangeAspect="1"/>
          </p:cNvPicPr>
          <p:nvPr/>
        </p:nvPicPr>
        <p:blipFill>
          <a:blip r:embed="rId3"/>
          <a:stretch>
            <a:fillRect/>
          </a:stretch>
        </p:blipFill>
        <p:spPr>
          <a:xfrm>
            <a:off x="1009445" y="1847342"/>
            <a:ext cx="6741412" cy="3296158"/>
          </a:xfrm>
          <a:prstGeom prst="rect">
            <a:avLst/>
          </a:prstGeom>
        </p:spPr>
      </p:pic>
    </p:spTree>
    <p:extLst>
      <p:ext uri="{BB962C8B-B14F-4D97-AF65-F5344CB8AC3E}">
        <p14:creationId xmlns:p14="http://schemas.microsoft.com/office/powerpoint/2010/main" val="1160020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SzPts val="990"/>
              <a:buNone/>
            </a:pPr>
            <a:r>
              <a:rPr lang="en-US" sz="2000" dirty="0">
                <a:solidFill>
                  <a:srgbClr val="500000"/>
                </a:solidFill>
              </a:rPr>
              <a:t>Bulk Exports Using AgriLife Faculty Activity Report</a:t>
            </a:r>
            <a:endParaRPr sz="2000" dirty="0">
              <a:solidFill>
                <a:srgbClr val="500000"/>
              </a:solidFill>
            </a:endParaRPr>
          </a:p>
        </p:txBody>
      </p:sp>
      <p:sp>
        <p:nvSpPr>
          <p:cNvPr id="61" name="Google Shape;61;p14"/>
          <p:cNvSpPr txBox="1">
            <a:spLocks noGrp="1"/>
          </p:cNvSpPr>
          <p:nvPr>
            <p:ph type="body" idx="1"/>
          </p:nvPr>
        </p:nvSpPr>
        <p:spPr>
          <a:xfrm>
            <a:off x="311700" y="1017725"/>
            <a:ext cx="8520600" cy="448235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Adjust the ‘Employment Status’ and ‘Assigned To Unit As’ filters as appropriate. We recommend “All Active” and “Both”, respectively, to be as inclusive of employed faculty as possible.</a:t>
            </a:r>
          </a:p>
          <a:p>
            <a:pPr marL="457200" lvl="0" indent="-342900" algn="l" rtl="0">
              <a:spcBef>
                <a:spcPts val="0"/>
              </a:spcBef>
              <a:spcAft>
                <a:spcPts val="0"/>
              </a:spcAft>
              <a:buSzPts val="1800"/>
              <a:buChar char="●"/>
            </a:pPr>
            <a:endParaRPr sz="1400" dirty="0"/>
          </a:p>
        </p:txBody>
      </p:sp>
      <p:pic>
        <p:nvPicPr>
          <p:cNvPr id="3" name="Picture 2">
            <a:extLst>
              <a:ext uri="{FF2B5EF4-FFF2-40B4-BE49-F238E27FC236}">
                <a16:creationId xmlns:a16="http://schemas.microsoft.com/office/drawing/2014/main" id="{850665F0-BCE2-2B26-BFAF-076947956E4B}"/>
              </a:ext>
            </a:extLst>
          </p:cNvPr>
          <p:cNvPicPr>
            <a:picLocks noChangeAspect="1"/>
          </p:cNvPicPr>
          <p:nvPr/>
        </p:nvPicPr>
        <p:blipFill>
          <a:blip r:embed="rId3"/>
          <a:stretch>
            <a:fillRect/>
          </a:stretch>
        </p:blipFill>
        <p:spPr>
          <a:xfrm>
            <a:off x="925932" y="1905399"/>
            <a:ext cx="6595128" cy="3195014"/>
          </a:xfrm>
          <a:prstGeom prst="rect">
            <a:avLst/>
          </a:prstGeom>
        </p:spPr>
      </p:pic>
    </p:spTree>
    <p:extLst>
      <p:ext uri="{BB962C8B-B14F-4D97-AF65-F5344CB8AC3E}">
        <p14:creationId xmlns:p14="http://schemas.microsoft.com/office/powerpoint/2010/main" val="1541731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SzPts val="990"/>
              <a:buNone/>
            </a:pPr>
            <a:r>
              <a:rPr lang="en-US" sz="2000" dirty="0">
                <a:solidFill>
                  <a:srgbClr val="500000"/>
                </a:solidFill>
              </a:rPr>
              <a:t>Bulk Exports Using AgriLife Faculty Activity Report</a:t>
            </a:r>
            <a:endParaRPr sz="2000" dirty="0">
              <a:solidFill>
                <a:srgbClr val="500000"/>
              </a:solidFill>
            </a:endParaRPr>
          </a:p>
        </p:txBody>
      </p:sp>
      <p:sp>
        <p:nvSpPr>
          <p:cNvPr id="61" name="Google Shape;61;p14"/>
          <p:cNvSpPr txBox="1">
            <a:spLocks noGrp="1"/>
          </p:cNvSpPr>
          <p:nvPr>
            <p:ph type="body" idx="1"/>
          </p:nvPr>
        </p:nvSpPr>
        <p:spPr>
          <a:xfrm>
            <a:off x="311700" y="969850"/>
            <a:ext cx="8520600" cy="448235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Click on the numeric headcount for the unit for which you’d like to see data.  As an example, we could click on the 10 individuals tied to the Amarillo Research and Extension Center (AMAR) to expand data for those 10 faculty members.</a:t>
            </a:r>
          </a:p>
          <a:p>
            <a:pPr marL="457200" lvl="0" indent="-342900" algn="l" rtl="0">
              <a:spcBef>
                <a:spcPts val="0"/>
              </a:spcBef>
              <a:spcAft>
                <a:spcPts val="0"/>
              </a:spcAft>
              <a:buSzPts val="1800"/>
              <a:buChar char="●"/>
            </a:pPr>
            <a:endParaRPr sz="1400" dirty="0"/>
          </a:p>
        </p:txBody>
      </p:sp>
      <p:pic>
        <p:nvPicPr>
          <p:cNvPr id="4" name="Picture 3">
            <a:extLst>
              <a:ext uri="{FF2B5EF4-FFF2-40B4-BE49-F238E27FC236}">
                <a16:creationId xmlns:a16="http://schemas.microsoft.com/office/drawing/2014/main" id="{E43F3FCB-450A-2DA3-B12E-63863D08775D}"/>
              </a:ext>
            </a:extLst>
          </p:cNvPr>
          <p:cNvPicPr>
            <a:picLocks noChangeAspect="1"/>
          </p:cNvPicPr>
          <p:nvPr/>
        </p:nvPicPr>
        <p:blipFill>
          <a:blip r:embed="rId3"/>
          <a:stretch>
            <a:fillRect/>
          </a:stretch>
        </p:blipFill>
        <p:spPr>
          <a:xfrm>
            <a:off x="869185" y="1895824"/>
            <a:ext cx="6690174" cy="3247675"/>
          </a:xfrm>
          <a:prstGeom prst="rect">
            <a:avLst/>
          </a:prstGeom>
        </p:spPr>
      </p:pic>
    </p:spTree>
    <p:extLst>
      <p:ext uri="{BB962C8B-B14F-4D97-AF65-F5344CB8AC3E}">
        <p14:creationId xmlns:p14="http://schemas.microsoft.com/office/powerpoint/2010/main" val="2234883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SzPts val="990"/>
              <a:buNone/>
            </a:pPr>
            <a:r>
              <a:rPr lang="en-US" sz="2000" dirty="0">
                <a:solidFill>
                  <a:srgbClr val="500000"/>
                </a:solidFill>
              </a:rPr>
              <a:t>Bulk Exports Using AgriLife Faculty Activity Report</a:t>
            </a:r>
            <a:endParaRPr sz="2000" dirty="0">
              <a:solidFill>
                <a:srgbClr val="500000"/>
              </a:solidFill>
            </a:endParaRPr>
          </a:p>
        </p:txBody>
      </p:sp>
      <p:sp>
        <p:nvSpPr>
          <p:cNvPr id="61" name="Google Shape;61;p14"/>
          <p:cNvSpPr txBox="1">
            <a:spLocks noGrp="1"/>
          </p:cNvSpPr>
          <p:nvPr>
            <p:ph type="body" idx="1"/>
          </p:nvPr>
        </p:nvSpPr>
        <p:spPr>
          <a:xfrm>
            <a:off x="311700" y="969850"/>
            <a:ext cx="8520600" cy="448235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To access and view or export records in the correct format, choose the ‘Template’ format “Texas A&amp;M AgriLife Faculty Activity Report”, and modify the date range for the appropriate year (e.g., Spring 2023 through Fall 2023 for the calendar year 2023), and then either choose to view individual records or the “Bulk Export” option.</a:t>
            </a:r>
            <a:endParaRPr sz="1200" dirty="0"/>
          </a:p>
        </p:txBody>
      </p:sp>
      <p:pic>
        <p:nvPicPr>
          <p:cNvPr id="8" name="Picture 7">
            <a:extLst>
              <a:ext uri="{FF2B5EF4-FFF2-40B4-BE49-F238E27FC236}">
                <a16:creationId xmlns:a16="http://schemas.microsoft.com/office/drawing/2014/main" id="{A5AE221D-F71C-89E8-E518-AB163EA0D47D}"/>
              </a:ext>
            </a:extLst>
          </p:cNvPr>
          <p:cNvPicPr>
            <a:picLocks noChangeAspect="1"/>
          </p:cNvPicPr>
          <p:nvPr/>
        </p:nvPicPr>
        <p:blipFill>
          <a:blip r:embed="rId3"/>
          <a:stretch>
            <a:fillRect/>
          </a:stretch>
        </p:blipFill>
        <p:spPr>
          <a:xfrm>
            <a:off x="938337" y="1977211"/>
            <a:ext cx="6333776" cy="2648410"/>
          </a:xfrm>
          <a:prstGeom prst="rect">
            <a:avLst/>
          </a:prstGeom>
        </p:spPr>
      </p:pic>
    </p:spTree>
    <p:extLst>
      <p:ext uri="{BB962C8B-B14F-4D97-AF65-F5344CB8AC3E}">
        <p14:creationId xmlns:p14="http://schemas.microsoft.com/office/powerpoint/2010/main" val="3140755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SzPts val="990"/>
              <a:buNone/>
            </a:pPr>
            <a:r>
              <a:rPr lang="en-US" sz="2000" dirty="0">
                <a:solidFill>
                  <a:srgbClr val="500000"/>
                </a:solidFill>
              </a:rPr>
              <a:t>Bulk Exports Using AgriLife Faculty Activity Report</a:t>
            </a:r>
            <a:endParaRPr sz="2000" dirty="0">
              <a:solidFill>
                <a:srgbClr val="500000"/>
              </a:solidFill>
            </a:endParaRPr>
          </a:p>
        </p:txBody>
      </p:sp>
      <p:sp>
        <p:nvSpPr>
          <p:cNvPr id="61" name="Google Shape;61;p14"/>
          <p:cNvSpPr txBox="1">
            <a:spLocks noGrp="1"/>
          </p:cNvSpPr>
          <p:nvPr>
            <p:ph type="body" idx="1"/>
          </p:nvPr>
        </p:nvSpPr>
        <p:spPr>
          <a:xfrm>
            <a:off x="311700" y="969850"/>
            <a:ext cx="8520600" cy="448235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To export Activity Input reports in bulk, select the document type (i.e., the format you’d like Interfolio F180 to use for your file exports) and choose “Select Faculty.”.</a:t>
            </a:r>
          </a:p>
          <a:p>
            <a:pPr marL="457200" lvl="0" indent="-342900" algn="l" rtl="0">
              <a:spcBef>
                <a:spcPts val="0"/>
              </a:spcBef>
              <a:spcAft>
                <a:spcPts val="0"/>
              </a:spcAft>
              <a:buSzPts val="1800"/>
              <a:buChar char="●"/>
            </a:pPr>
            <a:endParaRPr sz="1400" dirty="0"/>
          </a:p>
        </p:txBody>
      </p:sp>
      <p:pic>
        <p:nvPicPr>
          <p:cNvPr id="3" name="Picture 2">
            <a:extLst>
              <a:ext uri="{FF2B5EF4-FFF2-40B4-BE49-F238E27FC236}">
                <a16:creationId xmlns:a16="http://schemas.microsoft.com/office/drawing/2014/main" id="{4152C5C1-9A98-1CFC-5F5E-E8F2C7A3B480}"/>
              </a:ext>
            </a:extLst>
          </p:cNvPr>
          <p:cNvPicPr>
            <a:picLocks noChangeAspect="1"/>
          </p:cNvPicPr>
          <p:nvPr/>
        </p:nvPicPr>
        <p:blipFill>
          <a:blip r:embed="rId3"/>
          <a:stretch>
            <a:fillRect/>
          </a:stretch>
        </p:blipFill>
        <p:spPr>
          <a:xfrm>
            <a:off x="914400" y="1657448"/>
            <a:ext cx="6825976" cy="3116845"/>
          </a:xfrm>
          <a:prstGeom prst="rect">
            <a:avLst/>
          </a:prstGeom>
        </p:spPr>
      </p:pic>
    </p:spTree>
    <p:extLst>
      <p:ext uri="{BB962C8B-B14F-4D97-AF65-F5344CB8AC3E}">
        <p14:creationId xmlns:p14="http://schemas.microsoft.com/office/powerpoint/2010/main" val="2470252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SzPts val="990"/>
              <a:buNone/>
            </a:pPr>
            <a:r>
              <a:rPr lang="en-US" sz="2000" dirty="0">
                <a:solidFill>
                  <a:srgbClr val="500000"/>
                </a:solidFill>
              </a:rPr>
              <a:t>Bulk Exports Using AgriLife Faculty Activity Report</a:t>
            </a:r>
            <a:endParaRPr sz="2000" dirty="0">
              <a:solidFill>
                <a:srgbClr val="500000"/>
              </a:solidFill>
            </a:endParaRPr>
          </a:p>
        </p:txBody>
      </p:sp>
      <p:sp>
        <p:nvSpPr>
          <p:cNvPr id="61" name="Google Shape;61;p14"/>
          <p:cNvSpPr txBox="1">
            <a:spLocks noGrp="1"/>
          </p:cNvSpPr>
          <p:nvPr>
            <p:ph type="body" idx="1"/>
          </p:nvPr>
        </p:nvSpPr>
        <p:spPr>
          <a:xfrm>
            <a:off x="311700" y="969850"/>
            <a:ext cx="8520600" cy="448235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To export Activity Input reports in bulk, select the document type in PDF and choose “Select Faculty.”.</a:t>
            </a:r>
          </a:p>
          <a:p>
            <a:pPr marL="457200" lvl="0" indent="-342900" algn="l" rtl="0">
              <a:spcBef>
                <a:spcPts val="0"/>
              </a:spcBef>
              <a:spcAft>
                <a:spcPts val="0"/>
              </a:spcAft>
              <a:buSzPts val="1800"/>
              <a:buChar char="●"/>
            </a:pPr>
            <a:endParaRPr sz="1400" dirty="0"/>
          </a:p>
        </p:txBody>
      </p:sp>
      <p:pic>
        <p:nvPicPr>
          <p:cNvPr id="3" name="Picture 2">
            <a:extLst>
              <a:ext uri="{FF2B5EF4-FFF2-40B4-BE49-F238E27FC236}">
                <a16:creationId xmlns:a16="http://schemas.microsoft.com/office/drawing/2014/main" id="{4152C5C1-9A98-1CFC-5F5E-E8F2C7A3B480}"/>
              </a:ext>
            </a:extLst>
          </p:cNvPr>
          <p:cNvPicPr>
            <a:picLocks noChangeAspect="1"/>
          </p:cNvPicPr>
          <p:nvPr/>
        </p:nvPicPr>
        <p:blipFill>
          <a:blip r:embed="rId3"/>
          <a:stretch>
            <a:fillRect/>
          </a:stretch>
        </p:blipFill>
        <p:spPr>
          <a:xfrm>
            <a:off x="914400" y="1657448"/>
            <a:ext cx="6825976" cy="3116845"/>
          </a:xfrm>
          <a:prstGeom prst="rect">
            <a:avLst/>
          </a:prstGeom>
        </p:spPr>
      </p:pic>
    </p:spTree>
    <p:extLst>
      <p:ext uri="{BB962C8B-B14F-4D97-AF65-F5344CB8AC3E}">
        <p14:creationId xmlns:p14="http://schemas.microsoft.com/office/powerpoint/2010/main" val="2757016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9">
          <a:extLst>
            <a:ext uri="{FF2B5EF4-FFF2-40B4-BE49-F238E27FC236}">
              <a16:creationId xmlns:a16="http://schemas.microsoft.com/office/drawing/2014/main" id="{42718F5F-C91D-F8A0-362A-0FB49877C63B}"/>
            </a:ext>
          </a:extLst>
        </p:cNvPr>
        <p:cNvGrpSpPr/>
        <p:nvPr/>
      </p:nvGrpSpPr>
      <p:grpSpPr>
        <a:xfrm>
          <a:off x="0" y="0"/>
          <a:ext cx="0" cy="0"/>
          <a:chOff x="0" y="0"/>
          <a:chExt cx="0" cy="0"/>
        </a:xfrm>
      </p:grpSpPr>
      <p:sp>
        <p:nvSpPr>
          <p:cNvPr id="60" name="Google Shape;60;p14">
            <a:extLst>
              <a:ext uri="{FF2B5EF4-FFF2-40B4-BE49-F238E27FC236}">
                <a16:creationId xmlns:a16="http://schemas.microsoft.com/office/drawing/2014/main" id="{BC2FFD57-43C8-AB80-6D29-108BD465E6AE}"/>
              </a:ext>
            </a:extLst>
          </p:cNvPr>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SzPts val="990"/>
              <a:buNone/>
            </a:pPr>
            <a:r>
              <a:rPr lang="en-US" sz="2000" dirty="0">
                <a:solidFill>
                  <a:srgbClr val="500000"/>
                </a:solidFill>
              </a:rPr>
              <a:t>Bulk Exports Using AgriLife Faculty Activity Report</a:t>
            </a:r>
            <a:endParaRPr sz="2000" dirty="0">
              <a:solidFill>
                <a:srgbClr val="500000"/>
              </a:solidFill>
            </a:endParaRPr>
          </a:p>
        </p:txBody>
      </p:sp>
      <p:sp>
        <p:nvSpPr>
          <p:cNvPr id="61" name="Google Shape;61;p14">
            <a:extLst>
              <a:ext uri="{FF2B5EF4-FFF2-40B4-BE49-F238E27FC236}">
                <a16:creationId xmlns:a16="http://schemas.microsoft.com/office/drawing/2014/main" id="{FD96AA54-1B06-295A-2E4E-C14DB6BFB4F8}"/>
              </a:ext>
            </a:extLst>
          </p:cNvPr>
          <p:cNvSpPr txBox="1">
            <a:spLocks noGrp="1"/>
          </p:cNvSpPr>
          <p:nvPr>
            <p:ph type="body" idx="1"/>
          </p:nvPr>
        </p:nvSpPr>
        <p:spPr>
          <a:xfrm>
            <a:off x="823438" y="1017725"/>
            <a:ext cx="8008861" cy="448235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US" sz="1200" dirty="0"/>
              <a:t>The file will be downloaded to your Downloads folder.</a:t>
            </a:r>
          </a:p>
          <a:p>
            <a:pPr marL="457200" lvl="0" indent="-342900" algn="l" rtl="0">
              <a:spcBef>
                <a:spcPts val="0"/>
              </a:spcBef>
              <a:spcAft>
                <a:spcPts val="0"/>
              </a:spcAft>
              <a:buSzPts val="1800"/>
              <a:buChar char="●"/>
            </a:pPr>
            <a:r>
              <a:rPr lang="en-US" sz="1200" dirty="0"/>
              <a:t>You'll find a zip folder present there.</a:t>
            </a:r>
            <a:endParaRPr sz="1400" dirty="0"/>
          </a:p>
        </p:txBody>
      </p:sp>
      <p:pic>
        <p:nvPicPr>
          <p:cNvPr id="3" name="Picture 2">
            <a:extLst>
              <a:ext uri="{FF2B5EF4-FFF2-40B4-BE49-F238E27FC236}">
                <a16:creationId xmlns:a16="http://schemas.microsoft.com/office/drawing/2014/main" id="{C8D30ABC-B4CB-26B6-A5A9-F58862B00E7A}"/>
              </a:ext>
            </a:extLst>
          </p:cNvPr>
          <p:cNvPicPr>
            <a:picLocks noChangeAspect="1"/>
          </p:cNvPicPr>
          <p:nvPr/>
        </p:nvPicPr>
        <p:blipFill>
          <a:blip r:embed="rId3"/>
          <a:stretch>
            <a:fillRect/>
          </a:stretch>
        </p:blipFill>
        <p:spPr>
          <a:xfrm>
            <a:off x="1119963" y="1709114"/>
            <a:ext cx="6096000" cy="2989361"/>
          </a:xfrm>
          <a:prstGeom prst="rect">
            <a:avLst/>
          </a:prstGeom>
        </p:spPr>
      </p:pic>
    </p:spTree>
    <p:extLst>
      <p:ext uri="{BB962C8B-B14F-4D97-AF65-F5344CB8AC3E}">
        <p14:creationId xmlns:p14="http://schemas.microsoft.com/office/powerpoint/2010/main" val="3257745219"/>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1290</TotalTime>
  <Words>408</Words>
  <Application>Microsoft Office PowerPoint</Application>
  <PresentationFormat>On-screen Show (16:9)</PresentationFormat>
  <Paragraphs>34</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Helvetica Neue</vt:lpstr>
      <vt:lpstr>Simple Light</vt:lpstr>
      <vt:lpstr>Running AgriLife Faculty Activity Report</vt:lpstr>
      <vt:lpstr>Bulk Exports Using AgriLife Faculty Activity Report </vt:lpstr>
      <vt:lpstr>Bulk Exports Using AgriLife Faculty Activity Report</vt:lpstr>
      <vt:lpstr>Bulk Exports Using AgriLife Faculty Activity Report</vt:lpstr>
      <vt:lpstr>Bulk Exports Using AgriLife Faculty Activity Report</vt:lpstr>
      <vt:lpstr>Bulk Exports Using AgriLife Faculty Activity Report</vt:lpstr>
      <vt:lpstr>Bulk Exports Using AgriLife Faculty Activity Report</vt:lpstr>
      <vt:lpstr>Bulk Exports Using AgriLife Faculty Activity Report</vt:lpstr>
      <vt:lpstr>Bulk Exports Using AgriLife Faculty Activity Report</vt:lpstr>
      <vt:lpstr>Bulk Exports Using AgriLife Faculty Activity Report</vt:lpstr>
      <vt:lpstr>Bulk Exports Using AgriLife Faculty Activity Report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ENTERING ACTIVITIES</dc:title>
  <dc:creator>Liu Shi</dc:creator>
  <cp:lastModifiedBy>Liu Shi</cp:lastModifiedBy>
  <cp:revision>3</cp:revision>
  <dcterms:modified xsi:type="dcterms:W3CDTF">2024-10-28T20:57:49Z</dcterms:modified>
</cp:coreProperties>
</file>